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0"/>
  </p:notesMasterIdLst>
  <p:sldIdLst>
    <p:sldId id="2108" r:id="rId2"/>
    <p:sldId id="2111" r:id="rId3"/>
    <p:sldId id="2113" r:id="rId4"/>
    <p:sldId id="2110" r:id="rId5"/>
    <p:sldId id="2118" r:id="rId6"/>
    <p:sldId id="2119" r:id="rId7"/>
    <p:sldId id="2121" r:id="rId8"/>
    <p:sldId id="2122" r:id="rId9"/>
    <p:sldId id="2120" r:id="rId10"/>
    <p:sldId id="2123" r:id="rId11"/>
    <p:sldId id="2138" r:id="rId12"/>
    <p:sldId id="2116" r:id="rId13"/>
    <p:sldId id="2109" r:id="rId14"/>
    <p:sldId id="2114" r:id="rId15"/>
    <p:sldId id="2115" r:id="rId16"/>
    <p:sldId id="2124" r:id="rId17"/>
    <p:sldId id="2128" r:id="rId18"/>
    <p:sldId id="2129" r:id="rId19"/>
    <p:sldId id="2130" r:id="rId20"/>
    <p:sldId id="2131" r:id="rId21"/>
    <p:sldId id="2132" r:id="rId22"/>
    <p:sldId id="14999203" r:id="rId23"/>
    <p:sldId id="14999204" r:id="rId24"/>
    <p:sldId id="2133" r:id="rId25"/>
    <p:sldId id="2134" r:id="rId26"/>
    <p:sldId id="2126" r:id="rId27"/>
    <p:sldId id="2137" r:id="rId28"/>
    <p:sldId id="2140" r:id="rId29"/>
    <p:sldId id="2139" r:id="rId30"/>
    <p:sldId id="2141" r:id="rId31"/>
    <p:sldId id="2142" r:id="rId32"/>
    <p:sldId id="2144" r:id="rId33"/>
    <p:sldId id="2125" r:id="rId34"/>
    <p:sldId id="2143" r:id="rId35"/>
    <p:sldId id="14999205" r:id="rId36"/>
    <p:sldId id="2145" r:id="rId37"/>
    <p:sldId id="14999202" r:id="rId38"/>
    <p:sldId id="213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556" userDrawn="1">
          <p15:clr>
            <a:srgbClr val="A4A3A4"/>
          </p15:clr>
        </p15:guide>
        <p15:guide id="5"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4BA2"/>
    <a:srgbClr val="276F8B"/>
    <a:srgbClr val="9DC3E9"/>
    <a:srgbClr val="3F3F3F"/>
    <a:srgbClr val="2F5497"/>
    <a:srgbClr val="15155D"/>
    <a:srgbClr val="31946A"/>
    <a:srgbClr val="DDF3EB"/>
    <a:srgbClr val="FFA2A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6" autoAdjust="0"/>
    <p:restoredTop sz="96180" autoAdjust="0"/>
  </p:normalViewPr>
  <p:slideViewPr>
    <p:cSldViewPr snapToGrid="0" snapToObjects="1" showGuides="1">
      <p:cViewPr>
        <p:scale>
          <a:sx n="123" d="100"/>
          <a:sy n="123" d="100"/>
        </p:scale>
        <p:origin x="3552" y="784"/>
      </p:cViewPr>
      <p:guideLst>
        <p:guide pos="5556"/>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许珈铭" userId="5b4cd8e1-e64f-4cac-8512-297a5fc16210" providerId="ADAL" clId="{678CD80D-CC65-7649-B262-2FF18868B9A1}"/>
    <pc:docChg chg="undo redo custSel addSld delSld modSld">
      <pc:chgData name="许珈铭" userId="5b4cd8e1-e64f-4cac-8512-297a5fc16210" providerId="ADAL" clId="{678CD80D-CC65-7649-B262-2FF18868B9A1}" dt="2023-12-20T07:58:56.847" v="2072" actId="20577"/>
      <pc:docMkLst>
        <pc:docMk/>
      </pc:docMkLst>
      <pc:sldChg chg="modSp mod">
        <pc:chgData name="许珈铭" userId="5b4cd8e1-e64f-4cac-8512-297a5fc16210" providerId="ADAL" clId="{678CD80D-CC65-7649-B262-2FF18868B9A1}" dt="2023-12-20T07:58:56.847" v="2072" actId="20577"/>
        <pc:sldMkLst>
          <pc:docMk/>
          <pc:sldMk cId="782178690" sldId="2108"/>
        </pc:sldMkLst>
        <pc:spChg chg="mod">
          <ac:chgData name="许珈铭" userId="5b4cd8e1-e64f-4cac-8512-297a5fc16210" providerId="ADAL" clId="{678CD80D-CC65-7649-B262-2FF18868B9A1}" dt="2023-12-20T05:15:27.586" v="1631" actId="20577"/>
          <ac:spMkLst>
            <pc:docMk/>
            <pc:sldMk cId="782178690" sldId="2108"/>
            <ac:spMk id="5" creationId="{00000000-0000-0000-0000-000000000000}"/>
          </ac:spMkLst>
        </pc:spChg>
        <pc:spChg chg="mod">
          <ac:chgData name="许珈铭" userId="5b4cd8e1-e64f-4cac-8512-297a5fc16210" providerId="ADAL" clId="{678CD80D-CC65-7649-B262-2FF18868B9A1}" dt="2023-12-20T07:58:56.847" v="2072" actId="20577"/>
          <ac:spMkLst>
            <pc:docMk/>
            <pc:sldMk cId="782178690" sldId="2108"/>
            <ac:spMk id="6" creationId="{00000000-0000-0000-0000-000000000000}"/>
          </ac:spMkLst>
        </pc:spChg>
      </pc:sldChg>
      <pc:sldChg chg="addSp modSp mod">
        <pc:chgData name="许珈铭" userId="5b4cd8e1-e64f-4cac-8512-297a5fc16210" providerId="ADAL" clId="{678CD80D-CC65-7649-B262-2FF18868B9A1}" dt="2023-11-25T04:24:07.208" v="1372" actId="1076"/>
        <pc:sldMkLst>
          <pc:docMk/>
          <pc:sldMk cId="2244555604" sldId="2109"/>
        </pc:sldMkLst>
        <pc:spChg chg="mod">
          <ac:chgData name="许珈铭" userId="5b4cd8e1-e64f-4cac-8512-297a5fc16210" providerId="ADAL" clId="{678CD80D-CC65-7649-B262-2FF18868B9A1}" dt="2023-11-25T04:16:03.313" v="844" actId="20577"/>
          <ac:spMkLst>
            <pc:docMk/>
            <pc:sldMk cId="2244555604" sldId="2109"/>
            <ac:spMk id="3" creationId="{E8F2C038-1596-A522-26AD-12B057865732}"/>
          </ac:spMkLst>
        </pc:spChg>
        <pc:picChg chg="add mod">
          <ac:chgData name="许珈铭" userId="5b4cd8e1-e64f-4cac-8512-297a5fc16210" providerId="ADAL" clId="{678CD80D-CC65-7649-B262-2FF18868B9A1}" dt="2023-11-25T04:24:05.598" v="1371" actId="1038"/>
          <ac:picMkLst>
            <pc:docMk/>
            <pc:sldMk cId="2244555604" sldId="2109"/>
            <ac:picMk id="7" creationId="{CCE4E27F-09EF-2931-0E21-6FC42FFA4740}"/>
          </ac:picMkLst>
        </pc:picChg>
        <pc:picChg chg="add mod">
          <ac:chgData name="许珈铭" userId="5b4cd8e1-e64f-4cac-8512-297a5fc16210" providerId="ADAL" clId="{678CD80D-CC65-7649-B262-2FF18868B9A1}" dt="2023-11-25T04:24:07.208" v="1372" actId="1076"/>
          <ac:picMkLst>
            <pc:docMk/>
            <pc:sldMk cId="2244555604" sldId="2109"/>
            <ac:picMk id="8" creationId="{3DE0D3B8-43F3-9B01-D5C7-C71303BE7855}"/>
          </ac:picMkLst>
        </pc:picChg>
        <pc:picChg chg="add mod">
          <ac:chgData name="许珈铭" userId="5b4cd8e1-e64f-4cac-8512-297a5fc16210" providerId="ADAL" clId="{678CD80D-CC65-7649-B262-2FF18868B9A1}" dt="2023-11-25T03:46:30.564" v="647" actId="1076"/>
          <ac:picMkLst>
            <pc:docMk/>
            <pc:sldMk cId="2244555604" sldId="2109"/>
            <ac:picMk id="9" creationId="{54D435BE-F1C6-584D-BD58-6D961A3F2987}"/>
          </ac:picMkLst>
        </pc:picChg>
        <pc:picChg chg="add mod">
          <ac:chgData name="许珈铭" userId="5b4cd8e1-e64f-4cac-8512-297a5fc16210" providerId="ADAL" clId="{678CD80D-CC65-7649-B262-2FF18868B9A1}" dt="2023-11-25T04:17:29.491" v="862" actId="1076"/>
          <ac:picMkLst>
            <pc:docMk/>
            <pc:sldMk cId="2244555604" sldId="2109"/>
            <ac:picMk id="10" creationId="{CFEA9E4C-8F18-16CD-44BF-1969A6E1B211}"/>
          </ac:picMkLst>
        </pc:picChg>
      </pc:sldChg>
      <pc:sldChg chg="addSp delSp modSp mod">
        <pc:chgData name="许珈铭" userId="5b4cd8e1-e64f-4cac-8512-297a5fc16210" providerId="ADAL" clId="{678CD80D-CC65-7649-B262-2FF18868B9A1}" dt="2023-11-25T03:41:17.497" v="468"/>
        <pc:sldMkLst>
          <pc:docMk/>
          <pc:sldMk cId="706090848" sldId="2110"/>
        </pc:sldMkLst>
        <pc:spChg chg="mod">
          <ac:chgData name="许珈铭" userId="5b4cd8e1-e64f-4cac-8512-297a5fc16210" providerId="ADAL" clId="{678CD80D-CC65-7649-B262-2FF18868B9A1}" dt="2023-11-25T03:32:32.590" v="62"/>
          <ac:spMkLst>
            <pc:docMk/>
            <pc:sldMk cId="706090848" sldId="2110"/>
            <ac:spMk id="6" creationId="{AF3ACB50-100B-AA83-6EF2-701EFA309441}"/>
          </ac:spMkLst>
        </pc:spChg>
        <pc:spChg chg="mod">
          <ac:chgData name="许珈铭" userId="5b4cd8e1-e64f-4cac-8512-297a5fc16210" providerId="ADAL" clId="{678CD80D-CC65-7649-B262-2FF18868B9A1}" dt="2023-11-25T03:33:12.304" v="78" actId="20577"/>
          <ac:spMkLst>
            <pc:docMk/>
            <pc:sldMk cId="706090848" sldId="2110"/>
            <ac:spMk id="7" creationId="{28251A9D-1AE3-A5DB-6D61-19DEB8A7F277}"/>
          </ac:spMkLst>
        </pc:spChg>
        <pc:spChg chg="mod">
          <ac:chgData name="许珈铭" userId="5b4cd8e1-e64f-4cac-8512-297a5fc16210" providerId="ADAL" clId="{678CD80D-CC65-7649-B262-2FF18868B9A1}" dt="2023-11-25T03:36:33.501" v="291" actId="20577"/>
          <ac:spMkLst>
            <pc:docMk/>
            <pc:sldMk cId="706090848" sldId="2110"/>
            <ac:spMk id="9" creationId="{633524B3-2718-C2AC-67E3-DC068421F82A}"/>
          </ac:spMkLst>
        </pc:spChg>
        <pc:spChg chg="mod">
          <ac:chgData name="许珈铭" userId="5b4cd8e1-e64f-4cac-8512-297a5fc16210" providerId="ADAL" clId="{678CD80D-CC65-7649-B262-2FF18868B9A1}" dt="2023-11-25T03:37:16.621" v="354" actId="20577"/>
          <ac:spMkLst>
            <pc:docMk/>
            <pc:sldMk cId="706090848" sldId="2110"/>
            <ac:spMk id="10" creationId="{9FF0AC5D-B8D3-D988-6CC5-7A0D68BC53B9}"/>
          </ac:spMkLst>
        </pc:spChg>
        <pc:spChg chg="add del mod">
          <ac:chgData name="许珈铭" userId="5b4cd8e1-e64f-4cac-8512-297a5fc16210" providerId="ADAL" clId="{678CD80D-CC65-7649-B262-2FF18868B9A1}" dt="2023-11-25T03:41:17.497" v="468"/>
          <ac:spMkLst>
            <pc:docMk/>
            <pc:sldMk cId="706090848" sldId="2110"/>
            <ac:spMk id="11" creationId="{6ED789B7-B136-35A9-F9CD-8EF736E8E87D}"/>
          </ac:spMkLst>
        </pc:spChg>
        <pc:spChg chg="mod">
          <ac:chgData name="许珈铭" userId="5b4cd8e1-e64f-4cac-8512-297a5fc16210" providerId="ADAL" clId="{678CD80D-CC65-7649-B262-2FF18868B9A1}" dt="2023-11-25T03:38:00.015" v="369" actId="14100"/>
          <ac:spMkLst>
            <pc:docMk/>
            <pc:sldMk cId="706090848" sldId="2110"/>
            <ac:spMk id="19" creationId="{13EDC008-6175-4574-94D4-4E3F03589CB0}"/>
          </ac:spMkLst>
        </pc:spChg>
        <pc:spChg chg="mod">
          <ac:chgData name="许珈铭" userId="5b4cd8e1-e64f-4cac-8512-297a5fc16210" providerId="ADAL" clId="{678CD80D-CC65-7649-B262-2FF18868B9A1}" dt="2023-11-25T03:37:56.007" v="368" actId="14100"/>
          <ac:spMkLst>
            <pc:docMk/>
            <pc:sldMk cId="706090848" sldId="2110"/>
            <ac:spMk id="22" creationId="{81798417-10DA-4B7A-B3A3-1891592D7297}"/>
          </ac:spMkLst>
        </pc:spChg>
        <pc:spChg chg="mod">
          <ac:chgData name="许珈铭" userId="5b4cd8e1-e64f-4cac-8512-297a5fc16210" providerId="ADAL" clId="{678CD80D-CC65-7649-B262-2FF18868B9A1}" dt="2023-11-25T03:37:10.158" v="351" actId="20577"/>
          <ac:spMkLst>
            <pc:docMk/>
            <pc:sldMk cId="706090848" sldId="2110"/>
            <ac:spMk id="25" creationId="{8D3FA80E-6EB8-4191-9475-A355CB0FD4F8}"/>
          </ac:spMkLst>
        </pc:spChg>
        <pc:spChg chg="mod">
          <ac:chgData name="许珈铭" userId="5b4cd8e1-e64f-4cac-8512-297a5fc16210" providerId="ADAL" clId="{678CD80D-CC65-7649-B262-2FF18868B9A1}" dt="2023-11-25T03:37:07.898" v="350" actId="20577"/>
          <ac:spMkLst>
            <pc:docMk/>
            <pc:sldMk cId="706090848" sldId="2110"/>
            <ac:spMk id="28" creationId="{5D724E9A-F889-4AC9-8402-9D10FFFA3369}"/>
          </ac:spMkLst>
        </pc:spChg>
        <pc:grpChg chg="add del mod">
          <ac:chgData name="许珈铭" userId="5b4cd8e1-e64f-4cac-8512-297a5fc16210" providerId="ADAL" clId="{678CD80D-CC65-7649-B262-2FF18868B9A1}" dt="2023-11-25T03:33:12.821" v="79"/>
          <ac:grpSpMkLst>
            <pc:docMk/>
            <pc:sldMk cId="706090848" sldId="2110"/>
            <ac:grpSpMk id="5" creationId="{D55BD4A4-F2CA-AFB6-1450-0F0EC38F60A3}"/>
          </ac:grpSpMkLst>
        </pc:grpChg>
        <pc:grpChg chg="add mod">
          <ac:chgData name="许珈铭" userId="5b4cd8e1-e64f-4cac-8512-297a5fc16210" providerId="ADAL" clId="{678CD80D-CC65-7649-B262-2FF18868B9A1}" dt="2023-11-25T03:37:27.964" v="364" actId="1035"/>
          <ac:grpSpMkLst>
            <pc:docMk/>
            <pc:sldMk cId="706090848" sldId="2110"/>
            <ac:grpSpMk id="8" creationId="{F0B9447C-F9D2-5820-D878-39FBF3FF6BDF}"/>
          </ac:grpSpMkLst>
        </pc:grpChg>
        <pc:grpChg chg="mod">
          <ac:chgData name="许珈铭" userId="5b4cd8e1-e64f-4cac-8512-297a5fc16210" providerId="ADAL" clId="{678CD80D-CC65-7649-B262-2FF18868B9A1}" dt="2023-11-25T03:37:27.964" v="364" actId="1035"/>
          <ac:grpSpMkLst>
            <pc:docMk/>
            <pc:sldMk cId="706090848" sldId="2110"/>
            <ac:grpSpMk id="17" creationId="{B29D5106-43DE-42BD-AA4E-C91FB075A4FD}"/>
          </ac:grpSpMkLst>
        </pc:grpChg>
        <pc:grpChg chg="add del mod">
          <ac:chgData name="许珈铭" userId="5b4cd8e1-e64f-4cac-8512-297a5fc16210" providerId="ADAL" clId="{678CD80D-CC65-7649-B262-2FF18868B9A1}" dt="2023-11-25T03:37:27.964" v="364" actId="1035"/>
          <ac:grpSpMkLst>
            <pc:docMk/>
            <pc:sldMk cId="706090848" sldId="2110"/>
            <ac:grpSpMk id="20" creationId="{0C800B4B-2057-4551-A64A-423284BF01F7}"/>
          </ac:grpSpMkLst>
        </pc:grpChg>
        <pc:grpChg chg="mod">
          <ac:chgData name="许珈铭" userId="5b4cd8e1-e64f-4cac-8512-297a5fc16210" providerId="ADAL" clId="{678CD80D-CC65-7649-B262-2FF18868B9A1}" dt="2023-11-25T03:37:27.964" v="364" actId="1035"/>
          <ac:grpSpMkLst>
            <pc:docMk/>
            <pc:sldMk cId="706090848" sldId="2110"/>
            <ac:grpSpMk id="23" creationId="{92F3652B-8D1F-40C9-8A4D-9B1910F69AC2}"/>
          </ac:grpSpMkLst>
        </pc:grpChg>
        <pc:grpChg chg="mod">
          <ac:chgData name="许珈铭" userId="5b4cd8e1-e64f-4cac-8512-297a5fc16210" providerId="ADAL" clId="{678CD80D-CC65-7649-B262-2FF18868B9A1}" dt="2023-11-25T03:37:27.964" v="364" actId="1035"/>
          <ac:grpSpMkLst>
            <pc:docMk/>
            <pc:sldMk cId="706090848" sldId="2110"/>
            <ac:grpSpMk id="26" creationId="{988D34CF-1113-4D06-8D1E-FCB2D8DB9A15}"/>
          </ac:grpSpMkLst>
        </pc:grpChg>
      </pc:sldChg>
      <pc:sldChg chg="addSp delSp modSp mod">
        <pc:chgData name="许珈铭" userId="5b4cd8e1-e64f-4cac-8512-297a5fc16210" providerId="ADAL" clId="{678CD80D-CC65-7649-B262-2FF18868B9A1}" dt="2023-11-25T03:41:06.893" v="465" actId="20577"/>
        <pc:sldMkLst>
          <pc:docMk/>
          <pc:sldMk cId="3877811130" sldId="2111"/>
        </pc:sldMkLst>
        <pc:spChg chg="del mod">
          <ac:chgData name="许珈铭" userId="5b4cd8e1-e64f-4cac-8512-297a5fc16210" providerId="ADAL" clId="{678CD80D-CC65-7649-B262-2FF18868B9A1}" dt="2023-11-25T03:41:04.645" v="458" actId="478"/>
          <ac:spMkLst>
            <pc:docMk/>
            <pc:sldMk cId="3877811130" sldId="2111"/>
            <ac:spMk id="2" creationId="{FEFAAEA3-0FDE-4166-B810-ED6DE605E2CA}"/>
          </ac:spMkLst>
        </pc:spChg>
        <pc:spChg chg="add mod">
          <ac:chgData name="许珈铭" userId="5b4cd8e1-e64f-4cac-8512-297a5fc16210" providerId="ADAL" clId="{678CD80D-CC65-7649-B262-2FF18868B9A1}" dt="2023-11-25T03:41:06.893" v="465" actId="20577"/>
          <ac:spMkLst>
            <pc:docMk/>
            <pc:sldMk cId="3877811130" sldId="2111"/>
            <ac:spMk id="7" creationId="{0613BA96-88B4-1A18-BDAC-EC821F8FB579}"/>
          </ac:spMkLst>
        </pc:spChg>
      </pc:sldChg>
      <pc:sldChg chg="del">
        <pc:chgData name="许珈铭" userId="5b4cd8e1-e64f-4cac-8512-297a5fc16210" providerId="ADAL" clId="{678CD80D-CC65-7649-B262-2FF18868B9A1}" dt="2023-11-25T03:31:31.204" v="0" actId="2696"/>
        <pc:sldMkLst>
          <pc:docMk/>
          <pc:sldMk cId="4083935424" sldId="2112"/>
        </pc:sldMkLst>
      </pc:sldChg>
      <pc:sldChg chg="addSp delSp modSp mod">
        <pc:chgData name="许珈铭" userId="5b4cd8e1-e64f-4cac-8512-297a5fc16210" providerId="ADAL" clId="{678CD80D-CC65-7649-B262-2FF18868B9A1}" dt="2023-11-25T03:40:59.474" v="456" actId="20577"/>
        <pc:sldMkLst>
          <pc:docMk/>
          <pc:sldMk cId="3647073501" sldId="2113"/>
        </pc:sldMkLst>
        <pc:spChg chg="del mod">
          <ac:chgData name="许珈铭" userId="5b4cd8e1-e64f-4cac-8512-297a5fc16210" providerId="ADAL" clId="{678CD80D-CC65-7649-B262-2FF18868B9A1}" dt="2023-11-25T03:40:55.658" v="449" actId="478"/>
          <ac:spMkLst>
            <pc:docMk/>
            <pc:sldMk cId="3647073501" sldId="2113"/>
            <ac:spMk id="2" creationId="{FEFAAEA3-0FDE-4166-B810-ED6DE605E2CA}"/>
          </ac:spMkLst>
        </pc:spChg>
        <pc:spChg chg="add mod">
          <ac:chgData name="许珈铭" userId="5b4cd8e1-e64f-4cac-8512-297a5fc16210" providerId="ADAL" clId="{678CD80D-CC65-7649-B262-2FF18868B9A1}" dt="2023-11-25T03:40:59.474" v="456" actId="20577"/>
          <ac:spMkLst>
            <pc:docMk/>
            <pc:sldMk cId="3647073501" sldId="2113"/>
            <ac:spMk id="7" creationId="{53A7F4FF-D54F-2465-FA14-5DFF0B6CAD96}"/>
          </ac:spMkLst>
        </pc:spChg>
      </pc:sldChg>
      <pc:sldChg chg="addSp delSp modSp add mod">
        <pc:chgData name="许珈铭" userId="5b4cd8e1-e64f-4cac-8512-297a5fc16210" providerId="ADAL" clId="{678CD80D-CC65-7649-B262-2FF18868B9A1}" dt="2023-11-25T04:25:37.930" v="1388" actId="1076"/>
        <pc:sldMkLst>
          <pc:docMk/>
          <pc:sldMk cId="3810388616" sldId="2114"/>
        </pc:sldMkLst>
        <pc:spChg chg="mod">
          <ac:chgData name="许珈铭" userId="5b4cd8e1-e64f-4cac-8512-297a5fc16210" providerId="ADAL" clId="{678CD80D-CC65-7649-B262-2FF18868B9A1}" dt="2023-11-25T04:23:23.140" v="1350" actId="403"/>
          <ac:spMkLst>
            <pc:docMk/>
            <pc:sldMk cId="3810388616" sldId="2114"/>
            <ac:spMk id="3" creationId="{E8F2C038-1596-A522-26AD-12B057865732}"/>
          </ac:spMkLst>
        </pc:spChg>
        <pc:picChg chg="del">
          <ac:chgData name="许珈铭" userId="5b4cd8e1-e64f-4cac-8512-297a5fc16210" providerId="ADAL" clId="{678CD80D-CC65-7649-B262-2FF18868B9A1}" dt="2023-11-25T04:19:29.869" v="1048" actId="478"/>
          <ac:picMkLst>
            <pc:docMk/>
            <pc:sldMk cId="3810388616" sldId="2114"/>
            <ac:picMk id="7" creationId="{CCE4E27F-09EF-2931-0E21-6FC42FFA4740}"/>
          </ac:picMkLst>
        </pc:picChg>
        <pc:picChg chg="del">
          <ac:chgData name="许珈铭" userId="5b4cd8e1-e64f-4cac-8512-297a5fc16210" providerId="ADAL" clId="{678CD80D-CC65-7649-B262-2FF18868B9A1}" dt="2023-11-25T04:19:30.617" v="1049" actId="478"/>
          <ac:picMkLst>
            <pc:docMk/>
            <pc:sldMk cId="3810388616" sldId="2114"/>
            <ac:picMk id="8" creationId="{3DE0D3B8-43F3-9B01-D5C7-C71303BE7855}"/>
          </ac:picMkLst>
        </pc:picChg>
        <pc:picChg chg="del">
          <ac:chgData name="许珈铭" userId="5b4cd8e1-e64f-4cac-8512-297a5fc16210" providerId="ADAL" clId="{678CD80D-CC65-7649-B262-2FF18868B9A1}" dt="2023-11-25T04:19:27.969" v="1046" actId="478"/>
          <ac:picMkLst>
            <pc:docMk/>
            <pc:sldMk cId="3810388616" sldId="2114"/>
            <ac:picMk id="9" creationId="{54D435BE-F1C6-584D-BD58-6D961A3F2987}"/>
          </ac:picMkLst>
        </pc:picChg>
        <pc:picChg chg="del">
          <ac:chgData name="许珈铭" userId="5b4cd8e1-e64f-4cac-8512-297a5fc16210" providerId="ADAL" clId="{678CD80D-CC65-7649-B262-2FF18868B9A1}" dt="2023-11-25T04:19:29.003" v="1047" actId="478"/>
          <ac:picMkLst>
            <pc:docMk/>
            <pc:sldMk cId="3810388616" sldId="2114"/>
            <ac:picMk id="10" creationId="{CFEA9E4C-8F18-16CD-44BF-1969A6E1B211}"/>
          </ac:picMkLst>
        </pc:picChg>
        <pc:picChg chg="add mod">
          <ac:chgData name="许珈铭" userId="5b4cd8e1-e64f-4cac-8512-297a5fc16210" providerId="ADAL" clId="{678CD80D-CC65-7649-B262-2FF18868B9A1}" dt="2023-11-25T04:25:02.050" v="1381" actId="1076"/>
          <ac:picMkLst>
            <pc:docMk/>
            <pc:sldMk cId="3810388616" sldId="2114"/>
            <ac:picMk id="11" creationId="{72FA2F0A-4498-2445-CD1B-B5BAF4E8E4AF}"/>
          </ac:picMkLst>
        </pc:picChg>
        <pc:picChg chg="add mod">
          <ac:chgData name="许珈铭" userId="5b4cd8e1-e64f-4cac-8512-297a5fc16210" providerId="ADAL" clId="{678CD80D-CC65-7649-B262-2FF18868B9A1}" dt="2023-11-25T04:25:10.995" v="1385" actId="1037"/>
          <ac:picMkLst>
            <pc:docMk/>
            <pc:sldMk cId="3810388616" sldId="2114"/>
            <ac:picMk id="12" creationId="{AD0AE20C-4689-EE66-DEB4-B1715E4DC3B2}"/>
          </ac:picMkLst>
        </pc:picChg>
        <pc:picChg chg="add mod">
          <ac:chgData name="许珈铭" userId="5b4cd8e1-e64f-4cac-8512-297a5fc16210" providerId="ADAL" clId="{678CD80D-CC65-7649-B262-2FF18868B9A1}" dt="2023-11-25T04:25:37.930" v="1388" actId="1076"/>
          <ac:picMkLst>
            <pc:docMk/>
            <pc:sldMk cId="3810388616" sldId="2114"/>
            <ac:picMk id="13" creationId="{9BFCDF9F-4C5C-C10B-F041-9A95317BC7CA}"/>
          </ac:picMkLst>
        </pc:picChg>
      </pc:sldChg>
      <pc:sldChg chg="modSp add mod">
        <pc:chgData name="许珈铭" userId="5b4cd8e1-e64f-4cac-8512-297a5fc16210" providerId="ADAL" clId="{678CD80D-CC65-7649-B262-2FF18868B9A1}" dt="2023-11-25T04:26:03.789" v="1453" actId="20577"/>
        <pc:sldMkLst>
          <pc:docMk/>
          <pc:sldMk cId="540831022" sldId="2115"/>
        </pc:sldMkLst>
        <pc:spChg chg="mod">
          <ac:chgData name="许珈铭" userId="5b4cd8e1-e64f-4cac-8512-297a5fc16210" providerId="ADAL" clId="{678CD80D-CC65-7649-B262-2FF18868B9A1}" dt="2023-11-25T04:26:03.789" v="1453" actId="20577"/>
          <ac:spMkLst>
            <pc:docMk/>
            <pc:sldMk cId="540831022" sldId="2115"/>
            <ac:spMk id="3" creationId="{E8F2C038-1596-A522-26AD-12B057865732}"/>
          </ac:spMkLst>
        </pc:spChg>
      </pc:sldChg>
      <pc:sldChg chg="modSp mod">
        <pc:chgData name="许珈铭" userId="5b4cd8e1-e64f-4cac-8512-297a5fc16210" providerId="ADAL" clId="{678CD80D-CC65-7649-B262-2FF18868B9A1}" dt="2023-12-20T05:15:12.021" v="1628" actId="20577"/>
        <pc:sldMkLst>
          <pc:docMk/>
          <pc:sldMk cId="337725202" sldId="2136"/>
        </pc:sldMkLst>
        <pc:spChg chg="mod">
          <ac:chgData name="许珈铭" userId="5b4cd8e1-e64f-4cac-8512-297a5fc16210" providerId="ADAL" clId="{678CD80D-CC65-7649-B262-2FF18868B9A1}" dt="2023-12-20T05:15:12.021" v="1628" actId="20577"/>
          <ac:spMkLst>
            <pc:docMk/>
            <pc:sldMk cId="337725202" sldId="2136"/>
            <ac:spMk id="3" creationId="{A204C52E-91F4-4C13-903B-028AC63C2961}"/>
          </ac:spMkLst>
        </pc:spChg>
      </pc:sldChg>
      <pc:sldChg chg="add del">
        <pc:chgData name="许珈铭" userId="5b4cd8e1-e64f-4cac-8512-297a5fc16210" providerId="ADAL" clId="{678CD80D-CC65-7649-B262-2FF18868B9A1}" dt="2023-12-20T05:01:06.544" v="1455" actId="2696"/>
        <pc:sldMkLst>
          <pc:docMk/>
          <pc:sldMk cId="93605552" sldId="2145"/>
        </pc:sldMkLst>
      </pc:sldChg>
      <pc:sldChg chg="addSp delSp modSp add mod">
        <pc:chgData name="许珈铭" userId="5b4cd8e1-e64f-4cac-8512-297a5fc16210" providerId="ADAL" clId="{678CD80D-CC65-7649-B262-2FF18868B9A1}" dt="2023-12-20T05:04:38.964" v="1545" actId="14100"/>
        <pc:sldMkLst>
          <pc:docMk/>
          <pc:sldMk cId="883463653" sldId="2145"/>
        </pc:sldMkLst>
        <pc:spChg chg="mod">
          <ac:chgData name="许珈铭" userId="5b4cd8e1-e64f-4cac-8512-297a5fc16210" providerId="ADAL" clId="{678CD80D-CC65-7649-B262-2FF18868B9A1}" dt="2023-12-20T05:03:00.202" v="1505" actId="20577"/>
          <ac:spMkLst>
            <pc:docMk/>
            <pc:sldMk cId="883463653" sldId="2145"/>
            <ac:spMk id="2" creationId="{D6C5359A-E341-B168-AA58-E9E6DB220328}"/>
          </ac:spMkLst>
        </pc:spChg>
        <pc:spChg chg="mod">
          <ac:chgData name="许珈铭" userId="5b4cd8e1-e64f-4cac-8512-297a5fc16210" providerId="ADAL" clId="{678CD80D-CC65-7649-B262-2FF18868B9A1}" dt="2023-12-20T05:04:25.348" v="1541" actId="2711"/>
          <ac:spMkLst>
            <pc:docMk/>
            <pc:sldMk cId="883463653" sldId="2145"/>
            <ac:spMk id="3" creationId="{E8F2C038-1596-A522-26AD-12B057865732}"/>
          </ac:spMkLst>
        </pc:spChg>
        <pc:spChg chg="del">
          <ac:chgData name="许珈铭" userId="5b4cd8e1-e64f-4cac-8512-297a5fc16210" providerId="ADAL" clId="{678CD80D-CC65-7649-B262-2FF18868B9A1}" dt="2023-12-20T05:03:11.028" v="1506" actId="478"/>
          <ac:spMkLst>
            <pc:docMk/>
            <pc:sldMk cId="883463653" sldId="2145"/>
            <ac:spMk id="6" creationId="{270351D6-513C-4162-9B80-9126678DFFE9}"/>
          </ac:spMkLst>
        </pc:spChg>
        <pc:spChg chg="del">
          <ac:chgData name="许珈铭" userId="5b4cd8e1-e64f-4cac-8512-297a5fc16210" providerId="ADAL" clId="{678CD80D-CC65-7649-B262-2FF18868B9A1}" dt="2023-12-20T05:03:11.028" v="1506" actId="478"/>
          <ac:spMkLst>
            <pc:docMk/>
            <pc:sldMk cId="883463653" sldId="2145"/>
            <ac:spMk id="7" creationId="{82BD0D4C-81C5-425C-9A7B-88AFC4FE1338}"/>
          </ac:spMkLst>
        </pc:spChg>
        <pc:spChg chg="del">
          <ac:chgData name="许珈铭" userId="5b4cd8e1-e64f-4cac-8512-297a5fc16210" providerId="ADAL" clId="{678CD80D-CC65-7649-B262-2FF18868B9A1}" dt="2023-12-20T05:03:11.028" v="1506" actId="478"/>
          <ac:spMkLst>
            <pc:docMk/>
            <pc:sldMk cId="883463653" sldId="2145"/>
            <ac:spMk id="8" creationId="{ADCB85FA-0BFF-4189-93B3-ABA7ED845456}"/>
          </ac:spMkLst>
        </pc:spChg>
        <pc:spChg chg="del">
          <ac:chgData name="许珈铭" userId="5b4cd8e1-e64f-4cac-8512-297a5fc16210" providerId="ADAL" clId="{678CD80D-CC65-7649-B262-2FF18868B9A1}" dt="2023-12-20T05:03:11.028" v="1506" actId="478"/>
          <ac:spMkLst>
            <pc:docMk/>
            <pc:sldMk cId="883463653" sldId="2145"/>
            <ac:spMk id="17" creationId="{3C430A3D-1E26-4A5A-A1F1-1E03885CCCFC}"/>
          </ac:spMkLst>
        </pc:spChg>
        <pc:spChg chg="del">
          <ac:chgData name="许珈铭" userId="5b4cd8e1-e64f-4cac-8512-297a5fc16210" providerId="ADAL" clId="{678CD80D-CC65-7649-B262-2FF18868B9A1}" dt="2023-12-20T05:03:11.028" v="1506" actId="478"/>
          <ac:spMkLst>
            <pc:docMk/>
            <pc:sldMk cId="883463653" sldId="2145"/>
            <ac:spMk id="19" creationId="{788CC507-338B-40B0-8C58-B0414A87CA6D}"/>
          </ac:spMkLst>
        </pc:spChg>
        <pc:spChg chg="del">
          <ac:chgData name="许珈铭" userId="5b4cd8e1-e64f-4cac-8512-297a5fc16210" providerId="ADAL" clId="{678CD80D-CC65-7649-B262-2FF18868B9A1}" dt="2023-12-20T05:03:11.028" v="1506" actId="478"/>
          <ac:spMkLst>
            <pc:docMk/>
            <pc:sldMk cId="883463653" sldId="2145"/>
            <ac:spMk id="21" creationId="{F539F7DB-AF26-479F-91B3-2CB28269D1A4}"/>
          </ac:spMkLst>
        </pc:spChg>
        <pc:spChg chg="del">
          <ac:chgData name="许珈铭" userId="5b4cd8e1-e64f-4cac-8512-297a5fc16210" providerId="ADAL" clId="{678CD80D-CC65-7649-B262-2FF18868B9A1}" dt="2023-12-20T05:03:11.028" v="1506" actId="478"/>
          <ac:spMkLst>
            <pc:docMk/>
            <pc:sldMk cId="883463653" sldId="2145"/>
            <ac:spMk id="25" creationId="{7F53CB12-8F42-4043-9A00-C86768E16966}"/>
          </ac:spMkLst>
        </pc:spChg>
        <pc:spChg chg="del">
          <ac:chgData name="许珈铭" userId="5b4cd8e1-e64f-4cac-8512-297a5fc16210" providerId="ADAL" clId="{678CD80D-CC65-7649-B262-2FF18868B9A1}" dt="2023-12-20T05:03:11.028" v="1506" actId="478"/>
          <ac:spMkLst>
            <pc:docMk/>
            <pc:sldMk cId="883463653" sldId="2145"/>
            <ac:spMk id="26" creationId="{7E7E6004-B0B9-4BE0-AB95-2CDD9F455D80}"/>
          </ac:spMkLst>
        </pc:spChg>
        <pc:spChg chg="del">
          <ac:chgData name="许珈铭" userId="5b4cd8e1-e64f-4cac-8512-297a5fc16210" providerId="ADAL" clId="{678CD80D-CC65-7649-B262-2FF18868B9A1}" dt="2023-12-20T05:03:11.028" v="1506" actId="478"/>
          <ac:spMkLst>
            <pc:docMk/>
            <pc:sldMk cId="883463653" sldId="2145"/>
            <ac:spMk id="27" creationId="{54FF23A0-B5BE-4BEF-BA5D-B37316980A02}"/>
          </ac:spMkLst>
        </pc:spChg>
        <pc:picChg chg="add mod">
          <ac:chgData name="许珈铭" userId="5b4cd8e1-e64f-4cac-8512-297a5fc16210" providerId="ADAL" clId="{678CD80D-CC65-7649-B262-2FF18868B9A1}" dt="2023-12-20T05:03:24.820" v="1507"/>
          <ac:picMkLst>
            <pc:docMk/>
            <pc:sldMk cId="883463653" sldId="2145"/>
            <ac:picMk id="13" creationId="{17E5697C-C82A-391E-C410-4554E730A1E3}"/>
          </ac:picMkLst>
        </pc:picChg>
        <pc:picChg chg="add mod">
          <ac:chgData name="许珈铭" userId="5b4cd8e1-e64f-4cac-8512-297a5fc16210" providerId="ADAL" clId="{678CD80D-CC65-7649-B262-2FF18868B9A1}" dt="2023-12-20T05:04:38.964" v="1545" actId="14100"/>
          <ac:picMkLst>
            <pc:docMk/>
            <pc:sldMk cId="883463653" sldId="2145"/>
            <ac:picMk id="15" creationId="{A017E947-FF13-E725-2D9F-547A151C4AE9}"/>
          </ac:picMkLst>
        </pc:picChg>
        <pc:cxnChg chg="del">
          <ac:chgData name="许珈铭" userId="5b4cd8e1-e64f-4cac-8512-297a5fc16210" providerId="ADAL" clId="{678CD80D-CC65-7649-B262-2FF18868B9A1}" dt="2023-12-20T05:03:11.028" v="1506" actId="478"/>
          <ac:cxnSpMkLst>
            <pc:docMk/>
            <pc:sldMk cId="883463653" sldId="2145"/>
            <ac:cxnSpMk id="9" creationId="{FE617D42-CB16-45EB-9019-DA44391F970C}"/>
          </ac:cxnSpMkLst>
        </pc:cxnChg>
        <pc:cxnChg chg="del">
          <ac:chgData name="许珈铭" userId="5b4cd8e1-e64f-4cac-8512-297a5fc16210" providerId="ADAL" clId="{678CD80D-CC65-7649-B262-2FF18868B9A1}" dt="2023-12-20T05:03:11.028" v="1506" actId="478"/>
          <ac:cxnSpMkLst>
            <pc:docMk/>
            <pc:sldMk cId="883463653" sldId="2145"/>
            <ac:cxnSpMk id="10" creationId="{9586BDFB-FF87-40EE-9377-B9C20078CD55}"/>
          </ac:cxnSpMkLst>
        </pc:cxnChg>
        <pc:cxnChg chg="del">
          <ac:chgData name="许珈铭" userId="5b4cd8e1-e64f-4cac-8512-297a5fc16210" providerId="ADAL" clId="{678CD80D-CC65-7649-B262-2FF18868B9A1}" dt="2023-12-20T05:03:11.028" v="1506" actId="478"/>
          <ac:cxnSpMkLst>
            <pc:docMk/>
            <pc:sldMk cId="883463653" sldId="2145"/>
            <ac:cxnSpMk id="11" creationId="{140B9B8F-A2DD-4008-A42A-CE5E8562D0D3}"/>
          </ac:cxnSpMkLst>
        </pc:cxnChg>
        <pc:cxnChg chg="del">
          <ac:chgData name="许珈铭" userId="5b4cd8e1-e64f-4cac-8512-297a5fc16210" providerId="ADAL" clId="{678CD80D-CC65-7649-B262-2FF18868B9A1}" dt="2023-12-20T05:03:11.028" v="1506" actId="478"/>
          <ac:cxnSpMkLst>
            <pc:docMk/>
            <pc:sldMk cId="883463653" sldId="2145"/>
            <ac:cxnSpMk id="12" creationId="{348E27A2-68AA-4D1A-8DB2-7E53C312F20E}"/>
          </ac:cxnSpMkLst>
        </pc:cxnChg>
        <pc:cxnChg chg="del">
          <ac:chgData name="许珈铭" userId="5b4cd8e1-e64f-4cac-8512-297a5fc16210" providerId="ADAL" clId="{678CD80D-CC65-7649-B262-2FF18868B9A1}" dt="2023-12-20T05:03:11.028" v="1506" actId="478"/>
          <ac:cxnSpMkLst>
            <pc:docMk/>
            <pc:sldMk cId="883463653" sldId="2145"/>
            <ac:cxnSpMk id="28" creationId="{DB0FDDC2-A104-467F-B65B-F26B81894E0D}"/>
          </ac:cxnSpMkLst>
        </pc:cxnChg>
        <pc:cxnChg chg="del">
          <ac:chgData name="许珈铭" userId="5b4cd8e1-e64f-4cac-8512-297a5fc16210" providerId="ADAL" clId="{678CD80D-CC65-7649-B262-2FF18868B9A1}" dt="2023-12-20T05:03:11.028" v="1506" actId="478"/>
          <ac:cxnSpMkLst>
            <pc:docMk/>
            <pc:sldMk cId="883463653" sldId="2145"/>
            <ac:cxnSpMk id="31" creationId="{E001B074-B1FC-473A-95FB-BACDCD8FE54B}"/>
          </ac:cxnSpMkLst>
        </pc:cxnChg>
        <pc:cxnChg chg="del">
          <ac:chgData name="许珈铭" userId="5b4cd8e1-e64f-4cac-8512-297a5fc16210" providerId="ADAL" clId="{678CD80D-CC65-7649-B262-2FF18868B9A1}" dt="2023-12-20T05:03:11.028" v="1506" actId="478"/>
          <ac:cxnSpMkLst>
            <pc:docMk/>
            <pc:sldMk cId="883463653" sldId="2145"/>
            <ac:cxnSpMk id="32" creationId="{92E7DB54-B98D-4B59-864B-078F9435DC7D}"/>
          </ac:cxnSpMkLst>
        </pc:cxnChg>
        <pc:cxnChg chg="del">
          <ac:chgData name="许珈铭" userId="5b4cd8e1-e64f-4cac-8512-297a5fc16210" providerId="ADAL" clId="{678CD80D-CC65-7649-B262-2FF18868B9A1}" dt="2023-12-20T05:03:11.028" v="1506" actId="478"/>
          <ac:cxnSpMkLst>
            <pc:docMk/>
            <pc:sldMk cId="883463653" sldId="2145"/>
            <ac:cxnSpMk id="35" creationId="{ADBCF1CC-5361-4ABB-A2A2-45F38013FEA0}"/>
          </ac:cxnSpMkLst>
        </pc:cxnChg>
      </pc:sldChg>
      <pc:sldChg chg="addSp delSp modSp add del mod">
        <pc:chgData name="许珈铭" userId="5b4cd8e1-e64f-4cac-8512-297a5fc16210" providerId="ADAL" clId="{678CD80D-CC65-7649-B262-2FF18868B9A1}" dt="2023-12-20T05:09:43.560" v="1571" actId="2696"/>
        <pc:sldMkLst>
          <pc:docMk/>
          <pc:sldMk cId="3452622788" sldId="14998920"/>
        </pc:sldMkLst>
        <pc:spChg chg="del">
          <ac:chgData name="许珈铭" userId="5b4cd8e1-e64f-4cac-8512-297a5fc16210" providerId="ADAL" clId="{678CD80D-CC65-7649-B262-2FF18868B9A1}" dt="2023-12-20T05:09:33.907" v="1568" actId="478"/>
          <ac:spMkLst>
            <pc:docMk/>
            <pc:sldMk cId="3452622788" sldId="14998920"/>
            <ac:spMk id="5" creationId="{054AFEBE-955B-D9B5-78D0-8A204DBD2D39}"/>
          </ac:spMkLst>
        </pc:spChg>
        <pc:spChg chg="add del">
          <ac:chgData name="许珈铭" userId="5b4cd8e1-e64f-4cac-8512-297a5fc16210" providerId="ADAL" clId="{678CD80D-CC65-7649-B262-2FF18868B9A1}" dt="2023-12-20T05:09:41.934" v="1570" actId="478"/>
          <ac:spMkLst>
            <pc:docMk/>
            <pc:sldMk cId="3452622788" sldId="14998920"/>
            <ac:spMk id="6" creationId="{A75AAF79-06E8-21FC-B67C-BB8A4C343531}"/>
          </ac:spMkLst>
        </pc:spChg>
        <pc:spChg chg="mod">
          <ac:chgData name="许珈铭" userId="5b4cd8e1-e64f-4cac-8512-297a5fc16210" providerId="ADAL" clId="{678CD80D-CC65-7649-B262-2FF18868B9A1}" dt="2023-12-20T05:09:22.221" v="1566"/>
          <ac:spMkLst>
            <pc:docMk/>
            <pc:sldMk cId="3452622788" sldId="14998920"/>
            <ac:spMk id="17" creationId="{48C1E08C-46B9-12D6-EC89-02C9F6C54891}"/>
          </ac:spMkLst>
        </pc:spChg>
        <pc:picChg chg="mod">
          <ac:chgData name="许珈铭" userId="5b4cd8e1-e64f-4cac-8512-297a5fc16210" providerId="ADAL" clId="{678CD80D-CC65-7649-B262-2FF18868B9A1}" dt="2023-12-20T05:09:28.138" v="1567" actId="1076"/>
          <ac:picMkLst>
            <pc:docMk/>
            <pc:sldMk cId="3452622788" sldId="14998920"/>
            <ac:picMk id="13" creationId="{30E034AD-88B3-9A73-6109-72F4D2265B3E}"/>
          </ac:picMkLst>
        </pc:picChg>
      </pc:sldChg>
      <pc:sldChg chg="addSp modSp add del mod">
        <pc:chgData name="许珈铭" userId="5b4cd8e1-e64f-4cac-8512-297a5fc16210" providerId="ADAL" clId="{678CD80D-CC65-7649-B262-2FF18868B9A1}" dt="2023-12-20T06:14:32.703" v="2068" actId="27636"/>
        <pc:sldMkLst>
          <pc:docMk/>
          <pc:sldMk cId="3310605292" sldId="14999202"/>
        </pc:sldMkLst>
        <pc:spChg chg="mod">
          <ac:chgData name="许珈铭" userId="5b4cd8e1-e64f-4cac-8512-297a5fc16210" providerId="ADAL" clId="{678CD80D-CC65-7649-B262-2FF18868B9A1}" dt="2023-12-20T06:14:32.703" v="2068" actId="27636"/>
          <ac:spMkLst>
            <pc:docMk/>
            <pc:sldMk cId="3310605292" sldId="14999202"/>
            <ac:spMk id="6" creationId="{C3F85AC9-09C8-E04B-9AFA-891D2C2707AA}"/>
          </ac:spMkLst>
        </pc:spChg>
        <pc:picChg chg="mod">
          <ac:chgData name="许珈铭" userId="5b4cd8e1-e64f-4cac-8512-297a5fc16210" providerId="ADAL" clId="{678CD80D-CC65-7649-B262-2FF18868B9A1}" dt="2023-12-20T05:05:18.406" v="1551" actId="1076"/>
          <ac:picMkLst>
            <pc:docMk/>
            <pc:sldMk cId="3310605292" sldId="14999202"/>
            <ac:picMk id="2" creationId="{7AD4A1FD-FA49-A817-D9D6-76381BB8475E}"/>
          </ac:picMkLst>
        </pc:picChg>
        <pc:picChg chg="add mod">
          <ac:chgData name="许珈铭" userId="5b4cd8e1-e64f-4cac-8512-297a5fc16210" providerId="ADAL" clId="{678CD80D-CC65-7649-B262-2FF18868B9A1}" dt="2023-12-20T06:14:26.317" v="2064" actId="1076"/>
          <ac:picMkLst>
            <pc:docMk/>
            <pc:sldMk cId="3310605292" sldId="14999202"/>
            <ac:picMk id="3" creationId="{38876145-84A0-7949-E801-BCE365769D75}"/>
          </ac:picMkLst>
        </pc:picChg>
        <pc:picChg chg="add mod">
          <ac:chgData name="许珈铭" userId="5b4cd8e1-e64f-4cac-8512-297a5fc16210" providerId="ADAL" clId="{678CD80D-CC65-7649-B262-2FF18868B9A1}" dt="2023-12-20T05:09:01.589" v="1563"/>
          <ac:picMkLst>
            <pc:docMk/>
            <pc:sldMk cId="3310605292" sldId="14999202"/>
            <ac:picMk id="4" creationId="{2A7C9405-CA71-54F6-38A1-8E22B2DFD8ED}"/>
          </ac:picMkLst>
        </pc:picChg>
        <pc:picChg chg="add mod">
          <ac:chgData name="许珈铭" userId="5b4cd8e1-e64f-4cac-8512-297a5fc16210" providerId="ADAL" clId="{678CD80D-CC65-7649-B262-2FF18868B9A1}" dt="2023-12-20T05:09:09.343" v="1565"/>
          <ac:picMkLst>
            <pc:docMk/>
            <pc:sldMk cId="3310605292" sldId="14999202"/>
            <ac:picMk id="7" creationId="{9708E39C-6D99-53BB-9420-C4C23B09C128}"/>
          </ac:picMkLst>
        </pc:picChg>
        <pc:picChg chg="mod">
          <ac:chgData name="许珈铭" userId="5b4cd8e1-e64f-4cac-8512-297a5fc16210" providerId="ADAL" clId="{678CD80D-CC65-7649-B262-2FF18868B9A1}" dt="2023-12-20T05:05:20.218" v="1552" actId="1076"/>
          <ac:picMkLst>
            <pc:docMk/>
            <pc:sldMk cId="3310605292" sldId="14999202"/>
            <ac:picMk id="11" creationId="{7AD62663-5960-3311-93B5-774002078DBB}"/>
          </ac:picMkLst>
        </pc:picChg>
        <pc:picChg chg="mod">
          <ac:chgData name="许珈铭" userId="5b4cd8e1-e64f-4cac-8512-297a5fc16210" providerId="ADAL" clId="{678CD80D-CC65-7649-B262-2FF18868B9A1}" dt="2023-12-20T05:05:10.720" v="1549" actId="1076"/>
          <ac:picMkLst>
            <pc:docMk/>
            <pc:sldMk cId="3310605292" sldId="14999202"/>
            <ac:picMk id="12" creationId="{33D84D13-50E2-23F8-ED09-786AB510F376}"/>
          </ac:picMkLst>
        </pc:picChg>
      </pc:sldChg>
      <pc:sldChg chg="addSp delSp modSp new add del mod">
        <pc:chgData name="许珈铭" userId="5b4cd8e1-e64f-4cac-8512-297a5fc16210" providerId="ADAL" clId="{678CD80D-CC65-7649-B262-2FF18868B9A1}" dt="2023-12-20T05:14:38.434" v="1583" actId="2696"/>
        <pc:sldMkLst>
          <pc:docMk/>
          <pc:sldMk cId="698712420" sldId="14999203"/>
        </pc:sldMkLst>
        <pc:spChg chg="del">
          <ac:chgData name="许珈铭" userId="5b4cd8e1-e64f-4cac-8512-297a5fc16210" providerId="ADAL" clId="{678CD80D-CC65-7649-B262-2FF18868B9A1}" dt="2023-12-20T05:14:24.460" v="1580" actId="478"/>
          <ac:spMkLst>
            <pc:docMk/>
            <pc:sldMk cId="698712420" sldId="14999203"/>
            <ac:spMk id="2" creationId="{C26CACBC-BB92-A33D-54BA-D5C6E389F32B}"/>
          </ac:spMkLst>
        </pc:spChg>
        <pc:spChg chg="del">
          <ac:chgData name="许珈铭" userId="5b4cd8e1-e64f-4cac-8512-297a5fc16210" providerId="ADAL" clId="{678CD80D-CC65-7649-B262-2FF18868B9A1}" dt="2023-12-20T05:14:24.460" v="1580" actId="478"/>
          <ac:spMkLst>
            <pc:docMk/>
            <pc:sldMk cId="698712420" sldId="14999203"/>
            <ac:spMk id="3" creationId="{AAB26FDD-ECC3-0B2E-4A55-20F4B8F7DA4F}"/>
          </ac:spMkLst>
        </pc:spChg>
        <pc:spChg chg="add mod">
          <ac:chgData name="许珈铭" userId="5b4cd8e1-e64f-4cac-8512-297a5fc16210" providerId="ADAL" clId="{678CD80D-CC65-7649-B262-2FF18868B9A1}" dt="2023-12-20T05:14:25.417" v="1581"/>
          <ac:spMkLst>
            <pc:docMk/>
            <pc:sldMk cId="698712420" sldId="14999203"/>
            <ac:spMk id="4" creationId="{2589C700-41FC-507B-132D-A5AB831DC05D}"/>
          </ac:spMkLst>
        </pc:spChg>
        <pc:spChg chg="add mod">
          <ac:chgData name="许珈铭" userId="5b4cd8e1-e64f-4cac-8512-297a5fc16210" providerId="ADAL" clId="{678CD80D-CC65-7649-B262-2FF18868B9A1}" dt="2023-12-20T05:14:25.417" v="1581"/>
          <ac:spMkLst>
            <pc:docMk/>
            <pc:sldMk cId="698712420" sldId="14999203"/>
            <ac:spMk id="5" creationId="{E90EE634-B24B-11A6-3017-24C589226ABF}"/>
          </ac:spMkLst>
        </pc:spChg>
        <pc:spChg chg="add mod">
          <ac:chgData name="许珈铭" userId="5b4cd8e1-e64f-4cac-8512-297a5fc16210" providerId="ADAL" clId="{678CD80D-CC65-7649-B262-2FF18868B9A1}" dt="2023-12-20T05:14:25.417" v="1581"/>
          <ac:spMkLst>
            <pc:docMk/>
            <pc:sldMk cId="698712420" sldId="14999203"/>
            <ac:spMk id="6" creationId="{C62220AC-8F94-4422-778C-EE0304CA3668}"/>
          </ac:spMkLst>
        </pc:spChg>
        <pc:spChg chg="add mod">
          <ac:chgData name="许珈铭" userId="5b4cd8e1-e64f-4cac-8512-297a5fc16210" providerId="ADAL" clId="{678CD80D-CC65-7649-B262-2FF18868B9A1}" dt="2023-12-20T05:14:25.417" v="1581"/>
          <ac:spMkLst>
            <pc:docMk/>
            <pc:sldMk cId="698712420" sldId="14999203"/>
            <ac:spMk id="8" creationId="{236598EE-F4DD-ACB6-1310-C508D988483B}"/>
          </ac:spMkLst>
        </pc:spChg>
        <pc:spChg chg="add mod">
          <ac:chgData name="许珈铭" userId="5b4cd8e1-e64f-4cac-8512-297a5fc16210" providerId="ADAL" clId="{678CD80D-CC65-7649-B262-2FF18868B9A1}" dt="2023-12-20T05:14:25.417" v="1581"/>
          <ac:spMkLst>
            <pc:docMk/>
            <pc:sldMk cId="698712420" sldId="14999203"/>
            <ac:spMk id="9" creationId="{8931F1B6-C1B9-980C-FB71-03FB4DDE5A8C}"/>
          </ac:spMkLst>
        </pc:spChg>
        <pc:spChg chg="add mod">
          <ac:chgData name="许珈铭" userId="5b4cd8e1-e64f-4cac-8512-297a5fc16210" providerId="ADAL" clId="{678CD80D-CC65-7649-B262-2FF18868B9A1}" dt="2023-12-20T05:14:25.417" v="1581"/>
          <ac:spMkLst>
            <pc:docMk/>
            <pc:sldMk cId="698712420" sldId="14999203"/>
            <ac:spMk id="12" creationId="{41D19CC2-698F-0B00-C7E5-666B8EE18DFA}"/>
          </ac:spMkLst>
        </pc:spChg>
        <pc:spChg chg="add mod">
          <ac:chgData name="许珈铭" userId="5b4cd8e1-e64f-4cac-8512-297a5fc16210" providerId="ADAL" clId="{678CD80D-CC65-7649-B262-2FF18868B9A1}" dt="2023-12-20T05:14:25.417" v="1581"/>
          <ac:spMkLst>
            <pc:docMk/>
            <pc:sldMk cId="698712420" sldId="14999203"/>
            <ac:spMk id="13" creationId="{56E0BC27-A048-BC73-6985-AB2D9A4E60BA}"/>
          </ac:spMkLst>
        </pc:spChg>
        <pc:spChg chg="add mod">
          <ac:chgData name="许珈铭" userId="5b4cd8e1-e64f-4cac-8512-297a5fc16210" providerId="ADAL" clId="{678CD80D-CC65-7649-B262-2FF18868B9A1}" dt="2023-12-20T05:14:25.417" v="1581"/>
          <ac:spMkLst>
            <pc:docMk/>
            <pc:sldMk cId="698712420" sldId="14999203"/>
            <ac:spMk id="14" creationId="{5F85E419-1A8E-806D-48FB-9EE3E002367C}"/>
          </ac:spMkLst>
        </pc:spChg>
        <pc:spChg chg="add mod">
          <ac:chgData name="许珈铭" userId="5b4cd8e1-e64f-4cac-8512-297a5fc16210" providerId="ADAL" clId="{678CD80D-CC65-7649-B262-2FF18868B9A1}" dt="2023-12-20T05:14:25.417" v="1581"/>
          <ac:spMkLst>
            <pc:docMk/>
            <pc:sldMk cId="698712420" sldId="14999203"/>
            <ac:spMk id="15" creationId="{B7FFF8B6-796A-29A6-902B-C9BA5F562CA6}"/>
          </ac:spMkLst>
        </pc:spChg>
        <pc:spChg chg="add mod">
          <ac:chgData name="许珈铭" userId="5b4cd8e1-e64f-4cac-8512-297a5fc16210" providerId="ADAL" clId="{678CD80D-CC65-7649-B262-2FF18868B9A1}" dt="2023-12-20T05:14:25.417" v="1581"/>
          <ac:spMkLst>
            <pc:docMk/>
            <pc:sldMk cId="698712420" sldId="14999203"/>
            <ac:spMk id="16" creationId="{21541F4D-DC08-4792-6335-E4A435161915}"/>
          </ac:spMkLst>
        </pc:spChg>
        <pc:spChg chg="add mod">
          <ac:chgData name="许珈铭" userId="5b4cd8e1-e64f-4cac-8512-297a5fc16210" providerId="ADAL" clId="{678CD80D-CC65-7649-B262-2FF18868B9A1}" dt="2023-12-20T05:14:25.417" v="1581"/>
          <ac:spMkLst>
            <pc:docMk/>
            <pc:sldMk cId="698712420" sldId="14999203"/>
            <ac:spMk id="17" creationId="{275937DD-E873-0949-402D-5A94B38178CB}"/>
          </ac:spMkLst>
        </pc:spChg>
        <pc:spChg chg="add mod">
          <ac:chgData name="许珈铭" userId="5b4cd8e1-e64f-4cac-8512-297a5fc16210" providerId="ADAL" clId="{678CD80D-CC65-7649-B262-2FF18868B9A1}" dt="2023-12-20T05:14:25.417" v="1581"/>
          <ac:spMkLst>
            <pc:docMk/>
            <pc:sldMk cId="698712420" sldId="14999203"/>
            <ac:spMk id="18" creationId="{EF3DA88D-4685-306F-0B36-75FF8437DB02}"/>
          </ac:spMkLst>
        </pc:spChg>
        <pc:spChg chg="add mod">
          <ac:chgData name="许珈铭" userId="5b4cd8e1-e64f-4cac-8512-297a5fc16210" providerId="ADAL" clId="{678CD80D-CC65-7649-B262-2FF18868B9A1}" dt="2023-12-20T05:14:25.417" v="1581"/>
          <ac:spMkLst>
            <pc:docMk/>
            <pc:sldMk cId="698712420" sldId="14999203"/>
            <ac:spMk id="19" creationId="{613E99BF-078D-2680-F963-8F53FB575ADE}"/>
          </ac:spMkLst>
        </pc:spChg>
        <pc:spChg chg="add mod">
          <ac:chgData name="许珈铭" userId="5b4cd8e1-e64f-4cac-8512-297a5fc16210" providerId="ADAL" clId="{678CD80D-CC65-7649-B262-2FF18868B9A1}" dt="2023-12-20T05:14:25.417" v="1581"/>
          <ac:spMkLst>
            <pc:docMk/>
            <pc:sldMk cId="698712420" sldId="14999203"/>
            <ac:spMk id="20" creationId="{7F7CE34A-C12A-16DE-868D-F8BCAE36E8FA}"/>
          </ac:spMkLst>
        </pc:spChg>
        <pc:spChg chg="add mod">
          <ac:chgData name="许珈铭" userId="5b4cd8e1-e64f-4cac-8512-297a5fc16210" providerId="ADAL" clId="{678CD80D-CC65-7649-B262-2FF18868B9A1}" dt="2023-12-20T05:14:25.417" v="1581"/>
          <ac:spMkLst>
            <pc:docMk/>
            <pc:sldMk cId="698712420" sldId="14999203"/>
            <ac:spMk id="21" creationId="{4EA253E0-C184-B854-62F0-394645A183E5}"/>
          </ac:spMkLst>
        </pc:spChg>
        <pc:spChg chg="add mod">
          <ac:chgData name="许珈铭" userId="5b4cd8e1-e64f-4cac-8512-297a5fc16210" providerId="ADAL" clId="{678CD80D-CC65-7649-B262-2FF18868B9A1}" dt="2023-12-20T05:14:25.417" v="1581"/>
          <ac:spMkLst>
            <pc:docMk/>
            <pc:sldMk cId="698712420" sldId="14999203"/>
            <ac:spMk id="22" creationId="{9BC6A607-6DD7-9E32-D3D0-4D4DF3ED7485}"/>
          </ac:spMkLst>
        </pc:spChg>
        <pc:spChg chg="add mod">
          <ac:chgData name="许珈铭" userId="5b4cd8e1-e64f-4cac-8512-297a5fc16210" providerId="ADAL" clId="{678CD80D-CC65-7649-B262-2FF18868B9A1}" dt="2023-12-20T05:14:25.417" v="1581"/>
          <ac:spMkLst>
            <pc:docMk/>
            <pc:sldMk cId="698712420" sldId="14999203"/>
            <ac:spMk id="31" creationId="{E54ED761-7018-9AE3-4262-F0BFE2AE3F1A}"/>
          </ac:spMkLst>
        </pc:spChg>
        <pc:spChg chg="add mod">
          <ac:chgData name="许珈铭" userId="5b4cd8e1-e64f-4cac-8512-297a5fc16210" providerId="ADAL" clId="{678CD80D-CC65-7649-B262-2FF18868B9A1}" dt="2023-12-20T05:14:31.264" v="1582"/>
          <ac:spMkLst>
            <pc:docMk/>
            <pc:sldMk cId="698712420" sldId="14999203"/>
            <ac:spMk id="32" creationId="{66B8B51D-1BE8-43ED-B7BC-9228FD16F6A5}"/>
          </ac:spMkLst>
        </pc:spChg>
        <pc:spChg chg="add mod">
          <ac:chgData name="许珈铭" userId="5b4cd8e1-e64f-4cac-8512-297a5fc16210" providerId="ADAL" clId="{678CD80D-CC65-7649-B262-2FF18868B9A1}" dt="2023-12-20T05:14:25.417" v="1581"/>
          <ac:spMkLst>
            <pc:docMk/>
            <pc:sldMk cId="698712420" sldId="14999203"/>
            <ac:spMk id="33" creationId="{A90DD82C-FC98-A894-BD07-B106A5B8E742}"/>
          </ac:spMkLst>
        </pc:spChg>
        <pc:spChg chg="add mod">
          <ac:chgData name="许珈铭" userId="5b4cd8e1-e64f-4cac-8512-297a5fc16210" providerId="ADAL" clId="{678CD80D-CC65-7649-B262-2FF18868B9A1}" dt="2023-12-20T05:14:25.417" v="1581"/>
          <ac:spMkLst>
            <pc:docMk/>
            <pc:sldMk cId="698712420" sldId="14999203"/>
            <ac:spMk id="34" creationId="{59A45780-7007-0E01-6687-BB3C6E1F6EBB}"/>
          </ac:spMkLst>
        </pc:spChg>
        <pc:spChg chg="add mod">
          <ac:chgData name="许珈铭" userId="5b4cd8e1-e64f-4cac-8512-297a5fc16210" providerId="ADAL" clId="{678CD80D-CC65-7649-B262-2FF18868B9A1}" dt="2023-12-20T05:14:25.417" v="1581"/>
          <ac:spMkLst>
            <pc:docMk/>
            <pc:sldMk cId="698712420" sldId="14999203"/>
            <ac:spMk id="35" creationId="{1CA5824D-19C2-15BE-E87C-204906E95012}"/>
          </ac:spMkLst>
        </pc:spChg>
        <pc:spChg chg="add mod">
          <ac:chgData name="许珈铭" userId="5b4cd8e1-e64f-4cac-8512-297a5fc16210" providerId="ADAL" clId="{678CD80D-CC65-7649-B262-2FF18868B9A1}" dt="2023-12-20T05:14:25.417" v="1581"/>
          <ac:spMkLst>
            <pc:docMk/>
            <pc:sldMk cId="698712420" sldId="14999203"/>
            <ac:spMk id="38" creationId="{3F31347C-4716-C46D-E09F-7B5070EE8627}"/>
          </ac:spMkLst>
        </pc:spChg>
        <pc:spChg chg="add mod">
          <ac:chgData name="许珈铭" userId="5b4cd8e1-e64f-4cac-8512-297a5fc16210" providerId="ADAL" clId="{678CD80D-CC65-7649-B262-2FF18868B9A1}" dt="2023-12-20T05:14:25.417" v="1581"/>
          <ac:spMkLst>
            <pc:docMk/>
            <pc:sldMk cId="698712420" sldId="14999203"/>
            <ac:spMk id="39" creationId="{1AA51FC9-2705-18FE-9210-1CC4B33D5F49}"/>
          </ac:spMkLst>
        </pc:spChg>
        <pc:spChg chg="add mod">
          <ac:chgData name="许珈铭" userId="5b4cd8e1-e64f-4cac-8512-297a5fc16210" providerId="ADAL" clId="{678CD80D-CC65-7649-B262-2FF18868B9A1}" dt="2023-12-20T05:14:25.417" v="1581"/>
          <ac:spMkLst>
            <pc:docMk/>
            <pc:sldMk cId="698712420" sldId="14999203"/>
            <ac:spMk id="40" creationId="{D246133D-F1B3-3D23-6909-B35E66DCA66E}"/>
          </ac:spMkLst>
        </pc:spChg>
        <pc:spChg chg="add mod">
          <ac:chgData name="许珈铭" userId="5b4cd8e1-e64f-4cac-8512-297a5fc16210" providerId="ADAL" clId="{678CD80D-CC65-7649-B262-2FF18868B9A1}" dt="2023-12-20T05:14:25.417" v="1581"/>
          <ac:spMkLst>
            <pc:docMk/>
            <pc:sldMk cId="698712420" sldId="14999203"/>
            <ac:spMk id="41" creationId="{7697A90B-A7FD-B8D1-EA0E-03CBC6A8845A}"/>
          </ac:spMkLst>
        </pc:spChg>
        <pc:picChg chg="add mod">
          <ac:chgData name="许珈铭" userId="5b4cd8e1-e64f-4cac-8512-297a5fc16210" providerId="ADAL" clId="{678CD80D-CC65-7649-B262-2FF18868B9A1}" dt="2023-12-20T05:14:25.417" v="1581"/>
          <ac:picMkLst>
            <pc:docMk/>
            <pc:sldMk cId="698712420" sldId="14999203"/>
            <ac:picMk id="7" creationId="{A2648452-A868-C91D-F9D2-E04D90F7C8F7}"/>
          </ac:picMkLst>
        </pc:picChg>
        <pc:picChg chg="add mod">
          <ac:chgData name="许珈铭" userId="5b4cd8e1-e64f-4cac-8512-297a5fc16210" providerId="ADAL" clId="{678CD80D-CC65-7649-B262-2FF18868B9A1}" dt="2023-12-20T05:14:25.417" v="1581"/>
          <ac:picMkLst>
            <pc:docMk/>
            <pc:sldMk cId="698712420" sldId="14999203"/>
            <ac:picMk id="10" creationId="{47A5AEF1-B055-EB06-A354-E4432AA74A52}"/>
          </ac:picMkLst>
        </pc:picChg>
        <pc:picChg chg="add mod">
          <ac:chgData name="许珈铭" userId="5b4cd8e1-e64f-4cac-8512-297a5fc16210" providerId="ADAL" clId="{678CD80D-CC65-7649-B262-2FF18868B9A1}" dt="2023-12-20T05:14:25.417" v="1581"/>
          <ac:picMkLst>
            <pc:docMk/>
            <pc:sldMk cId="698712420" sldId="14999203"/>
            <ac:picMk id="11" creationId="{2BF8721C-2AAE-6EF5-7226-00F0B4BD60D1}"/>
          </ac:picMkLst>
        </pc:picChg>
        <pc:picChg chg="add mod">
          <ac:chgData name="许珈铭" userId="5b4cd8e1-e64f-4cac-8512-297a5fc16210" providerId="ADAL" clId="{678CD80D-CC65-7649-B262-2FF18868B9A1}" dt="2023-12-20T05:14:25.417" v="1581"/>
          <ac:picMkLst>
            <pc:docMk/>
            <pc:sldMk cId="698712420" sldId="14999203"/>
            <ac:picMk id="23" creationId="{85E31480-29A3-9CC9-8F0A-E76DCB4071B3}"/>
          </ac:picMkLst>
        </pc:picChg>
        <pc:picChg chg="add mod">
          <ac:chgData name="许珈铭" userId="5b4cd8e1-e64f-4cac-8512-297a5fc16210" providerId="ADAL" clId="{678CD80D-CC65-7649-B262-2FF18868B9A1}" dt="2023-12-20T05:14:25.417" v="1581"/>
          <ac:picMkLst>
            <pc:docMk/>
            <pc:sldMk cId="698712420" sldId="14999203"/>
            <ac:picMk id="24" creationId="{27D04EA1-097F-F4BC-8FA6-4AC755615D35}"/>
          </ac:picMkLst>
        </pc:picChg>
        <pc:picChg chg="add mod">
          <ac:chgData name="许珈铭" userId="5b4cd8e1-e64f-4cac-8512-297a5fc16210" providerId="ADAL" clId="{678CD80D-CC65-7649-B262-2FF18868B9A1}" dt="2023-12-20T05:14:25.417" v="1581"/>
          <ac:picMkLst>
            <pc:docMk/>
            <pc:sldMk cId="698712420" sldId="14999203"/>
            <ac:picMk id="25" creationId="{8F6BB7B5-867C-A6AB-583B-CAF9B40D0DD8}"/>
          </ac:picMkLst>
        </pc:picChg>
        <pc:picChg chg="add mod">
          <ac:chgData name="许珈铭" userId="5b4cd8e1-e64f-4cac-8512-297a5fc16210" providerId="ADAL" clId="{678CD80D-CC65-7649-B262-2FF18868B9A1}" dt="2023-12-20T05:14:25.417" v="1581"/>
          <ac:picMkLst>
            <pc:docMk/>
            <pc:sldMk cId="698712420" sldId="14999203"/>
            <ac:picMk id="26" creationId="{E1C7A93A-1A3E-A09F-92C2-7CA714678D69}"/>
          </ac:picMkLst>
        </pc:picChg>
        <pc:picChg chg="add mod">
          <ac:chgData name="许珈铭" userId="5b4cd8e1-e64f-4cac-8512-297a5fc16210" providerId="ADAL" clId="{678CD80D-CC65-7649-B262-2FF18868B9A1}" dt="2023-12-20T05:14:25.417" v="1581"/>
          <ac:picMkLst>
            <pc:docMk/>
            <pc:sldMk cId="698712420" sldId="14999203"/>
            <ac:picMk id="27" creationId="{CA94F8AA-EBBE-D784-A71A-A0A5791A9DCC}"/>
          </ac:picMkLst>
        </pc:picChg>
        <pc:picChg chg="add mod">
          <ac:chgData name="许珈铭" userId="5b4cd8e1-e64f-4cac-8512-297a5fc16210" providerId="ADAL" clId="{678CD80D-CC65-7649-B262-2FF18868B9A1}" dt="2023-12-20T05:14:25.417" v="1581"/>
          <ac:picMkLst>
            <pc:docMk/>
            <pc:sldMk cId="698712420" sldId="14999203"/>
            <ac:picMk id="28" creationId="{5A94BFFD-7BBA-4927-5B10-6F0577FE7A9D}"/>
          </ac:picMkLst>
        </pc:picChg>
        <pc:picChg chg="add mod">
          <ac:chgData name="许珈铭" userId="5b4cd8e1-e64f-4cac-8512-297a5fc16210" providerId="ADAL" clId="{678CD80D-CC65-7649-B262-2FF18868B9A1}" dt="2023-12-20T05:14:25.417" v="1581"/>
          <ac:picMkLst>
            <pc:docMk/>
            <pc:sldMk cId="698712420" sldId="14999203"/>
            <ac:picMk id="29" creationId="{F4D112E8-E275-F4EB-7439-0FE3063FD1E2}"/>
          </ac:picMkLst>
        </pc:picChg>
        <pc:picChg chg="add mod">
          <ac:chgData name="许珈铭" userId="5b4cd8e1-e64f-4cac-8512-297a5fc16210" providerId="ADAL" clId="{678CD80D-CC65-7649-B262-2FF18868B9A1}" dt="2023-12-20T05:14:25.417" v="1581"/>
          <ac:picMkLst>
            <pc:docMk/>
            <pc:sldMk cId="698712420" sldId="14999203"/>
            <ac:picMk id="30" creationId="{DD280CC5-A20B-B26F-A724-CB8E7AA0B37D}"/>
          </ac:picMkLst>
        </pc:picChg>
        <pc:picChg chg="add mod">
          <ac:chgData name="许珈铭" userId="5b4cd8e1-e64f-4cac-8512-297a5fc16210" providerId="ADAL" clId="{678CD80D-CC65-7649-B262-2FF18868B9A1}" dt="2023-12-20T05:14:25.417" v="1581"/>
          <ac:picMkLst>
            <pc:docMk/>
            <pc:sldMk cId="698712420" sldId="14999203"/>
            <ac:picMk id="36" creationId="{E6D862A9-3217-9A7F-DC86-533476E70D17}"/>
          </ac:picMkLst>
        </pc:picChg>
        <pc:picChg chg="add mod">
          <ac:chgData name="许珈铭" userId="5b4cd8e1-e64f-4cac-8512-297a5fc16210" providerId="ADAL" clId="{678CD80D-CC65-7649-B262-2FF18868B9A1}" dt="2023-12-20T05:14:25.417" v="1581"/>
          <ac:picMkLst>
            <pc:docMk/>
            <pc:sldMk cId="698712420" sldId="14999203"/>
            <ac:picMk id="37" creationId="{77D0FC91-7F14-F146-77C3-9D26C2BD9CF8}"/>
          </ac:picMkLst>
        </pc:picChg>
        <pc:picChg chg="add mod">
          <ac:chgData name="许珈铭" userId="5b4cd8e1-e64f-4cac-8512-297a5fc16210" providerId="ADAL" clId="{678CD80D-CC65-7649-B262-2FF18868B9A1}" dt="2023-12-20T05:14:25.417" v="1581"/>
          <ac:picMkLst>
            <pc:docMk/>
            <pc:sldMk cId="698712420" sldId="14999203"/>
            <ac:picMk id="42" creationId="{013B8F4D-54D1-B980-1131-E82F21619D99}"/>
          </ac:picMkLst>
        </pc:picChg>
        <pc:picChg chg="add mod">
          <ac:chgData name="许珈铭" userId="5b4cd8e1-e64f-4cac-8512-297a5fc16210" providerId="ADAL" clId="{678CD80D-CC65-7649-B262-2FF18868B9A1}" dt="2023-12-20T05:14:25.417" v="1581"/>
          <ac:picMkLst>
            <pc:docMk/>
            <pc:sldMk cId="698712420" sldId="14999203"/>
            <ac:picMk id="43" creationId="{F73C3A80-3266-3C12-E9F6-296D6F52AE24}"/>
          </ac:picMkLst>
        </pc:picChg>
        <pc:picChg chg="add mod">
          <ac:chgData name="许珈铭" userId="5b4cd8e1-e64f-4cac-8512-297a5fc16210" providerId="ADAL" clId="{678CD80D-CC65-7649-B262-2FF18868B9A1}" dt="2023-12-20T05:14:25.417" v="1581"/>
          <ac:picMkLst>
            <pc:docMk/>
            <pc:sldMk cId="698712420" sldId="14999203"/>
            <ac:picMk id="44" creationId="{72CF334F-2091-287A-AF39-41138591B3C5}"/>
          </ac:picMkLst>
        </pc:picChg>
        <pc:picChg chg="add mod">
          <ac:chgData name="许珈铭" userId="5b4cd8e1-e64f-4cac-8512-297a5fc16210" providerId="ADAL" clId="{678CD80D-CC65-7649-B262-2FF18868B9A1}" dt="2023-12-20T05:14:25.417" v="1581"/>
          <ac:picMkLst>
            <pc:docMk/>
            <pc:sldMk cId="698712420" sldId="14999203"/>
            <ac:picMk id="45" creationId="{595B97FF-82C9-EEB9-2B0F-4A00BA38B30B}"/>
          </ac:picMkLst>
        </pc:picChg>
        <pc:picChg chg="add mod">
          <ac:chgData name="许珈铭" userId="5b4cd8e1-e64f-4cac-8512-297a5fc16210" providerId="ADAL" clId="{678CD80D-CC65-7649-B262-2FF18868B9A1}" dt="2023-12-20T05:14:25.417" v="1581"/>
          <ac:picMkLst>
            <pc:docMk/>
            <pc:sldMk cId="698712420" sldId="14999203"/>
            <ac:picMk id="46" creationId="{A97EB389-9A51-30DD-B8EC-5C7C6682E95C}"/>
          </ac:picMkLst>
        </pc:picChg>
        <pc:picChg chg="add mod">
          <ac:chgData name="许珈铭" userId="5b4cd8e1-e64f-4cac-8512-297a5fc16210" providerId="ADAL" clId="{678CD80D-CC65-7649-B262-2FF18868B9A1}" dt="2023-12-20T05:14:25.417" v="1581"/>
          <ac:picMkLst>
            <pc:docMk/>
            <pc:sldMk cId="698712420" sldId="14999203"/>
            <ac:picMk id="47" creationId="{3B4C968E-CF6C-2141-BE16-0F18CF26B5C4}"/>
          </ac:picMkLst>
        </pc:picChg>
      </pc:sldChg>
      <pc:sldChg chg="add del">
        <pc:chgData name="许珈铭" userId="5b4cd8e1-e64f-4cac-8512-297a5fc16210" providerId="ADAL" clId="{678CD80D-CC65-7649-B262-2FF18868B9A1}" dt="2023-12-20T05:16:42.874" v="1633"/>
        <pc:sldMkLst>
          <pc:docMk/>
          <pc:sldMk cId="1165021458" sldId="14999203"/>
        </pc:sldMkLst>
      </pc:sldChg>
      <pc:sldChg chg="new del">
        <pc:chgData name="许珈铭" userId="5b4cd8e1-e64f-4cac-8512-297a5fc16210" providerId="ADAL" clId="{678CD80D-CC65-7649-B262-2FF18868B9A1}" dt="2023-12-20T05:14:11.320" v="1576" actId="680"/>
        <pc:sldMkLst>
          <pc:docMk/>
          <pc:sldMk cId="1382228283" sldId="14999203"/>
        </pc:sldMkLst>
      </pc:sldChg>
      <pc:sldChg chg="addSp delSp modSp add mod">
        <pc:chgData name="许珈铭" userId="5b4cd8e1-e64f-4cac-8512-297a5fc16210" providerId="ADAL" clId="{678CD80D-CC65-7649-B262-2FF18868B9A1}" dt="2023-12-20T05:59:58.554" v="1919" actId="21"/>
        <pc:sldMkLst>
          <pc:docMk/>
          <pc:sldMk cId="2406023432" sldId="14999203"/>
        </pc:sldMkLst>
        <pc:spChg chg="mod">
          <ac:chgData name="许珈铭" userId="5b4cd8e1-e64f-4cac-8512-297a5fc16210" providerId="ADAL" clId="{678CD80D-CC65-7649-B262-2FF18868B9A1}" dt="2023-12-20T05:58:13.279" v="1898" actId="20577"/>
          <ac:spMkLst>
            <pc:docMk/>
            <pc:sldMk cId="2406023432" sldId="14999203"/>
            <ac:spMk id="11" creationId="{8C25BCB4-3F72-44D2-B0C0-5531860DE8BD}"/>
          </ac:spMkLst>
        </pc:spChg>
        <pc:spChg chg="mod">
          <ac:chgData name="许珈铭" userId="5b4cd8e1-e64f-4cac-8512-297a5fc16210" providerId="ADAL" clId="{678CD80D-CC65-7649-B262-2FF18868B9A1}" dt="2023-12-20T05:16:59.349" v="1639" actId="14100"/>
          <ac:spMkLst>
            <pc:docMk/>
            <pc:sldMk cId="2406023432" sldId="14999203"/>
            <ac:spMk id="14" creationId="{E313FC93-D5D1-4F75-B1D7-17DF27CE7C3D}"/>
          </ac:spMkLst>
        </pc:spChg>
        <pc:picChg chg="add mod">
          <ac:chgData name="许珈铭" userId="5b4cd8e1-e64f-4cac-8512-297a5fc16210" providerId="ADAL" clId="{678CD80D-CC65-7649-B262-2FF18868B9A1}" dt="2023-12-20T05:39:45.421" v="1896" actId="1076"/>
          <ac:picMkLst>
            <pc:docMk/>
            <pc:sldMk cId="2406023432" sldId="14999203"/>
            <ac:picMk id="9" creationId="{79C914B3-03D2-91CD-ED17-4364BB0A3D2E}"/>
          </ac:picMkLst>
        </pc:picChg>
        <pc:picChg chg="add del mod">
          <ac:chgData name="许珈铭" userId="5b4cd8e1-e64f-4cac-8512-297a5fc16210" providerId="ADAL" clId="{678CD80D-CC65-7649-B262-2FF18868B9A1}" dt="2023-12-20T05:58:57.018" v="1909" actId="21"/>
          <ac:picMkLst>
            <pc:docMk/>
            <pc:sldMk cId="2406023432" sldId="14999203"/>
            <ac:picMk id="10" creationId="{58FC50BF-DA77-4A37-BD7E-FDCE2B7B1D05}"/>
          </ac:picMkLst>
        </pc:picChg>
        <pc:picChg chg="add del mod">
          <ac:chgData name="许珈铭" userId="5b4cd8e1-e64f-4cac-8512-297a5fc16210" providerId="ADAL" clId="{678CD80D-CC65-7649-B262-2FF18868B9A1}" dt="2023-12-20T05:59:58.554" v="1919" actId="21"/>
          <ac:picMkLst>
            <pc:docMk/>
            <pc:sldMk cId="2406023432" sldId="14999203"/>
            <ac:picMk id="12" creationId="{A159B768-BCE3-EC92-F614-F8E9F3298616}"/>
          </ac:picMkLst>
        </pc:picChg>
      </pc:sldChg>
      <pc:sldChg chg="addSp delSp modSp new mod">
        <pc:chgData name="许珈铭" userId="5b4cd8e1-e64f-4cac-8512-297a5fc16210" providerId="ADAL" clId="{678CD80D-CC65-7649-B262-2FF18868B9A1}" dt="2023-12-20T06:01:18.856" v="1940" actId="1076"/>
        <pc:sldMkLst>
          <pc:docMk/>
          <pc:sldMk cId="2625730338" sldId="14999204"/>
        </pc:sldMkLst>
        <pc:spChg chg="del">
          <ac:chgData name="许珈铭" userId="5b4cd8e1-e64f-4cac-8512-297a5fc16210" providerId="ADAL" clId="{678CD80D-CC65-7649-B262-2FF18868B9A1}" dt="2023-12-20T05:59:51.385" v="1916"/>
          <ac:spMkLst>
            <pc:docMk/>
            <pc:sldMk cId="2625730338" sldId="14999204"/>
            <ac:spMk id="3" creationId="{7237FA8F-65A2-FFF4-5AF7-BF1B8B73BD25}"/>
          </ac:spMkLst>
        </pc:spChg>
        <pc:spChg chg="add del mod">
          <ac:chgData name="许珈铭" userId="5b4cd8e1-e64f-4cac-8512-297a5fc16210" providerId="ADAL" clId="{678CD80D-CC65-7649-B262-2FF18868B9A1}" dt="2023-12-20T06:00:28.189" v="1925" actId="478"/>
          <ac:spMkLst>
            <pc:docMk/>
            <pc:sldMk cId="2625730338" sldId="14999204"/>
            <ac:spMk id="10" creationId="{396C717D-9C6B-71AA-66E1-A5E662994B7B}"/>
          </ac:spMkLst>
        </pc:spChg>
        <pc:picChg chg="add del mod">
          <ac:chgData name="许珈铭" userId="5b4cd8e1-e64f-4cac-8512-297a5fc16210" providerId="ADAL" clId="{678CD80D-CC65-7649-B262-2FF18868B9A1}" dt="2023-12-20T06:00:24.793" v="1924" actId="478"/>
          <ac:picMkLst>
            <pc:docMk/>
            <pc:sldMk cId="2625730338" sldId="14999204"/>
            <ac:picMk id="7" creationId="{6598EFAF-4EAC-F842-7A00-84DD58911F01}"/>
          </ac:picMkLst>
        </pc:picChg>
        <pc:picChg chg="add del mod">
          <ac:chgData name="许珈铭" userId="5b4cd8e1-e64f-4cac-8512-297a5fc16210" providerId="ADAL" clId="{678CD80D-CC65-7649-B262-2FF18868B9A1}" dt="2023-12-20T06:00:29.602" v="1926" actId="478"/>
          <ac:picMkLst>
            <pc:docMk/>
            <pc:sldMk cId="2625730338" sldId="14999204"/>
            <ac:picMk id="8" creationId="{503394CD-408A-BD17-A39D-AC0DA40707E1}"/>
          </ac:picMkLst>
        </pc:picChg>
        <pc:picChg chg="add mod">
          <ac:chgData name="许珈铭" userId="5b4cd8e1-e64f-4cac-8512-297a5fc16210" providerId="ADAL" clId="{678CD80D-CC65-7649-B262-2FF18868B9A1}" dt="2023-12-20T06:01:11.765" v="1938" actId="14100"/>
          <ac:picMkLst>
            <pc:docMk/>
            <pc:sldMk cId="2625730338" sldId="14999204"/>
            <ac:picMk id="11" creationId="{0CBCCE67-960D-57B9-90D7-8462CDE7A2E9}"/>
          </ac:picMkLst>
        </pc:picChg>
        <pc:picChg chg="add mod">
          <ac:chgData name="许珈铭" userId="5b4cd8e1-e64f-4cac-8512-297a5fc16210" providerId="ADAL" clId="{678CD80D-CC65-7649-B262-2FF18868B9A1}" dt="2023-12-20T06:01:18.856" v="1940" actId="1076"/>
          <ac:picMkLst>
            <pc:docMk/>
            <pc:sldMk cId="2625730338" sldId="14999204"/>
            <ac:picMk id="12" creationId="{F0010E9E-6C7D-0BDC-A833-EAE47A8297AA}"/>
          </ac:picMkLst>
        </pc:picChg>
      </pc:sldChg>
      <pc:sldChg chg="add del">
        <pc:chgData name="许珈铭" userId="5b4cd8e1-e64f-4cac-8512-297a5fc16210" providerId="ADAL" clId="{678CD80D-CC65-7649-B262-2FF18868B9A1}" dt="2023-12-20T06:12:30.945" v="1942"/>
        <pc:sldMkLst>
          <pc:docMk/>
          <pc:sldMk cId="159563507" sldId="14999205"/>
        </pc:sldMkLst>
      </pc:sldChg>
      <pc:sldChg chg="delSp modSp add mod">
        <pc:chgData name="许珈铭" userId="5b4cd8e1-e64f-4cac-8512-297a5fc16210" providerId="ADAL" clId="{678CD80D-CC65-7649-B262-2FF18868B9A1}" dt="2023-12-20T06:13:36.688" v="2049" actId="20577"/>
        <pc:sldMkLst>
          <pc:docMk/>
          <pc:sldMk cId="560141481" sldId="14999205"/>
        </pc:sldMkLst>
        <pc:spChg chg="mod">
          <ac:chgData name="许珈铭" userId="5b4cd8e1-e64f-4cac-8512-297a5fc16210" providerId="ADAL" clId="{678CD80D-CC65-7649-B262-2FF18868B9A1}" dt="2023-12-20T06:12:43.340" v="1973" actId="20577"/>
          <ac:spMkLst>
            <pc:docMk/>
            <pc:sldMk cId="560141481" sldId="14999205"/>
            <ac:spMk id="2" creationId="{D6C5359A-E341-B168-AA58-E9E6DB220328}"/>
          </ac:spMkLst>
        </pc:spChg>
        <pc:spChg chg="mod">
          <ac:chgData name="许珈铭" userId="5b4cd8e1-e64f-4cac-8512-297a5fc16210" providerId="ADAL" clId="{678CD80D-CC65-7649-B262-2FF18868B9A1}" dt="2023-12-20T06:13:36.688" v="2049" actId="20577"/>
          <ac:spMkLst>
            <pc:docMk/>
            <pc:sldMk cId="560141481" sldId="14999205"/>
            <ac:spMk id="3" creationId="{E8F2C038-1596-A522-26AD-12B057865732}"/>
          </ac:spMkLst>
        </pc:spChg>
        <pc:picChg chg="del mod">
          <ac:chgData name="许珈铭" userId="5b4cd8e1-e64f-4cac-8512-297a5fc16210" providerId="ADAL" clId="{678CD80D-CC65-7649-B262-2FF18868B9A1}" dt="2023-12-20T06:12:44.953" v="1975" actId="478"/>
          <ac:picMkLst>
            <pc:docMk/>
            <pc:sldMk cId="560141481" sldId="14999205"/>
            <ac:picMk id="15" creationId="{A017E947-FF13-E725-2D9F-547A151C4AE9}"/>
          </ac:picMkLst>
        </pc:picChg>
      </pc:sldChg>
    </pc:docChg>
  </pc:docChgLst>
  <pc:docChgLst>
    <pc:chgData name="珈铭" userId="5b4cd8e1-e64f-4cac-8512-297a5fc16210" providerId="ADAL" clId="{6C8926DF-749A-4DF1-B57A-ABB2F2519730}"/>
    <pc:docChg chg="undo redo custSel addSld delSld modSld sldOrd">
      <pc:chgData name="珈铭" userId="5b4cd8e1-e64f-4cac-8512-297a5fc16210" providerId="ADAL" clId="{6C8926DF-749A-4DF1-B57A-ABB2F2519730}" dt="2023-11-25T10:34:02.163" v="2687" actId="20577"/>
      <pc:docMkLst>
        <pc:docMk/>
      </pc:docMkLst>
      <pc:sldChg chg="del">
        <pc:chgData name="珈铭" userId="5b4cd8e1-e64f-4cac-8512-297a5fc16210" providerId="ADAL" clId="{6C8926DF-749A-4DF1-B57A-ABB2F2519730}" dt="2023-11-25T09:53:18.081" v="1306" actId="47"/>
        <pc:sldMkLst>
          <pc:docMk/>
          <pc:sldMk cId="1483361979" sldId="2070"/>
        </pc:sldMkLst>
      </pc:sldChg>
      <pc:sldChg chg="modSp mod">
        <pc:chgData name="珈铭" userId="5b4cd8e1-e64f-4cac-8512-297a5fc16210" providerId="ADAL" clId="{6C8926DF-749A-4DF1-B57A-ABB2F2519730}" dt="2023-11-25T08:50:53.741" v="218" actId="1076"/>
        <pc:sldMkLst>
          <pc:docMk/>
          <pc:sldMk cId="2244555604" sldId="2109"/>
        </pc:sldMkLst>
        <pc:spChg chg="mod">
          <ac:chgData name="珈铭" userId="5b4cd8e1-e64f-4cac-8512-297a5fc16210" providerId="ADAL" clId="{6C8926DF-749A-4DF1-B57A-ABB2F2519730}" dt="2023-11-25T08:44:11.135" v="205"/>
          <ac:spMkLst>
            <pc:docMk/>
            <pc:sldMk cId="2244555604" sldId="2109"/>
            <ac:spMk id="3" creationId="{E8F2C038-1596-A522-26AD-12B057865732}"/>
          </ac:spMkLst>
        </pc:spChg>
        <pc:picChg chg="mod">
          <ac:chgData name="珈铭" userId="5b4cd8e1-e64f-4cac-8512-297a5fc16210" providerId="ADAL" clId="{6C8926DF-749A-4DF1-B57A-ABB2F2519730}" dt="2023-11-25T08:50:53.741" v="218" actId="1076"/>
          <ac:picMkLst>
            <pc:docMk/>
            <pc:sldMk cId="2244555604" sldId="2109"/>
            <ac:picMk id="7" creationId="{CCE4E27F-09EF-2931-0E21-6FC42FFA4740}"/>
          </ac:picMkLst>
        </pc:picChg>
        <pc:picChg chg="mod">
          <ac:chgData name="珈铭" userId="5b4cd8e1-e64f-4cac-8512-297a5fc16210" providerId="ADAL" clId="{6C8926DF-749A-4DF1-B57A-ABB2F2519730}" dt="2023-11-25T08:45:33.296" v="206" actId="1076"/>
          <ac:picMkLst>
            <pc:docMk/>
            <pc:sldMk cId="2244555604" sldId="2109"/>
            <ac:picMk id="10" creationId="{CFEA9E4C-8F18-16CD-44BF-1969A6E1B211}"/>
          </ac:picMkLst>
        </pc:picChg>
      </pc:sldChg>
      <pc:sldChg chg="modSp mod">
        <pc:chgData name="珈铭" userId="5b4cd8e1-e64f-4cac-8512-297a5fc16210" providerId="ADAL" clId="{6C8926DF-749A-4DF1-B57A-ABB2F2519730}" dt="2023-11-25T10:11:40.422" v="1726"/>
        <pc:sldMkLst>
          <pc:docMk/>
          <pc:sldMk cId="706090848" sldId="2110"/>
        </pc:sldMkLst>
        <pc:spChg chg="mod">
          <ac:chgData name="珈铭" userId="5b4cd8e1-e64f-4cac-8512-297a5fc16210" providerId="ADAL" clId="{6C8926DF-749A-4DF1-B57A-ABB2F2519730}" dt="2023-11-25T08:56:00.542" v="309"/>
          <ac:spMkLst>
            <pc:docMk/>
            <pc:sldMk cId="706090848" sldId="2110"/>
            <ac:spMk id="19" creationId="{13EDC008-6175-4574-94D4-4E3F03589CB0}"/>
          </ac:spMkLst>
        </pc:spChg>
        <pc:spChg chg="mod">
          <ac:chgData name="珈铭" userId="5b4cd8e1-e64f-4cac-8512-297a5fc16210" providerId="ADAL" clId="{6C8926DF-749A-4DF1-B57A-ABB2F2519730}" dt="2023-11-25T08:56:30.348" v="318"/>
          <ac:spMkLst>
            <pc:docMk/>
            <pc:sldMk cId="706090848" sldId="2110"/>
            <ac:spMk id="22" creationId="{81798417-10DA-4B7A-B3A3-1891592D7297}"/>
          </ac:spMkLst>
        </pc:spChg>
        <pc:spChg chg="mod">
          <ac:chgData name="珈铭" userId="5b4cd8e1-e64f-4cac-8512-297a5fc16210" providerId="ADAL" clId="{6C8926DF-749A-4DF1-B57A-ABB2F2519730}" dt="2023-11-25T10:11:40.422" v="1726"/>
          <ac:spMkLst>
            <pc:docMk/>
            <pc:sldMk cId="706090848" sldId="2110"/>
            <ac:spMk id="28" creationId="{5D724E9A-F889-4AC9-8402-9D10FFFA3369}"/>
          </ac:spMkLst>
        </pc:spChg>
      </pc:sldChg>
      <pc:sldChg chg="modSp mod">
        <pc:chgData name="珈铭" userId="5b4cd8e1-e64f-4cac-8512-297a5fc16210" providerId="ADAL" clId="{6C8926DF-749A-4DF1-B57A-ABB2F2519730}" dt="2023-11-25T08:43:05.970" v="183" actId="14100"/>
        <pc:sldMkLst>
          <pc:docMk/>
          <pc:sldMk cId="3647073501" sldId="2113"/>
        </pc:sldMkLst>
        <pc:spChg chg="mod">
          <ac:chgData name="珈铭" userId="5b4cd8e1-e64f-4cac-8512-297a5fc16210" providerId="ADAL" clId="{6C8926DF-749A-4DF1-B57A-ABB2F2519730}" dt="2023-11-25T08:43:05.970" v="183" actId="14100"/>
          <ac:spMkLst>
            <pc:docMk/>
            <pc:sldMk cId="3647073501" sldId="2113"/>
            <ac:spMk id="13" creationId="{69564A15-29C7-4866-BDCD-4E87AE0D4EC8}"/>
          </ac:spMkLst>
        </pc:spChg>
      </pc:sldChg>
      <pc:sldChg chg="modSp mod">
        <pc:chgData name="珈铭" userId="5b4cd8e1-e64f-4cac-8512-297a5fc16210" providerId="ADAL" clId="{6C8926DF-749A-4DF1-B57A-ABB2F2519730}" dt="2023-11-25T08:52:52.806" v="225" actId="207"/>
        <pc:sldMkLst>
          <pc:docMk/>
          <pc:sldMk cId="3810388616" sldId="2114"/>
        </pc:sldMkLst>
        <pc:spChg chg="mod">
          <ac:chgData name="珈铭" userId="5b4cd8e1-e64f-4cac-8512-297a5fc16210" providerId="ADAL" clId="{6C8926DF-749A-4DF1-B57A-ABB2F2519730}" dt="2023-11-25T08:52:52.806" v="225" actId="207"/>
          <ac:spMkLst>
            <pc:docMk/>
            <pc:sldMk cId="3810388616" sldId="2114"/>
            <ac:spMk id="3" creationId="{E8F2C038-1596-A522-26AD-12B057865732}"/>
          </ac:spMkLst>
        </pc:spChg>
      </pc:sldChg>
      <pc:sldChg chg="addSp delSp modSp mod ord">
        <pc:chgData name="珈铭" userId="5b4cd8e1-e64f-4cac-8512-297a5fc16210" providerId="ADAL" clId="{6C8926DF-749A-4DF1-B57A-ABB2F2519730}" dt="2023-11-25T08:54:21.500" v="283" actId="113"/>
        <pc:sldMkLst>
          <pc:docMk/>
          <pc:sldMk cId="540831022" sldId="2115"/>
        </pc:sldMkLst>
        <pc:spChg chg="mod">
          <ac:chgData name="珈铭" userId="5b4cd8e1-e64f-4cac-8512-297a5fc16210" providerId="ADAL" clId="{6C8926DF-749A-4DF1-B57A-ABB2F2519730}" dt="2023-11-25T08:54:21.500" v="283" actId="113"/>
          <ac:spMkLst>
            <pc:docMk/>
            <pc:sldMk cId="540831022" sldId="2115"/>
            <ac:spMk id="3" creationId="{E8F2C038-1596-A522-26AD-12B057865732}"/>
          </ac:spMkLst>
        </pc:spChg>
        <pc:spChg chg="add mod">
          <ac:chgData name="珈铭" userId="5b4cd8e1-e64f-4cac-8512-297a5fc16210" providerId="ADAL" clId="{6C8926DF-749A-4DF1-B57A-ABB2F2519730}" dt="2023-11-25T08:53:57.744" v="278" actId="1035"/>
          <ac:spMkLst>
            <pc:docMk/>
            <pc:sldMk cId="540831022" sldId="2115"/>
            <ac:spMk id="9" creationId="{27F6ACC1-061F-45F1-9985-0BC8F54D001C}"/>
          </ac:spMkLst>
        </pc:spChg>
        <pc:picChg chg="add mod">
          <ac:chgData name="珈铭" userId="5b4cd8e1-e64f-4cac-8512-297a5fc16210" providerId="ADAL" clId="{6C8926DF-749A-4DF1-B57A-ABB2F2519730}" dt="2023-11-25T08:53:57.744" v="278" actId="1035"/>
          <ac:picMkLst>
            <pc:docMk/>
            <pc:sldMk cId="540831022" sldId="2115"/>
            <ac:picMk id="8" creationId="{A9A86F1C-0F00-4B5E-87DB-BBC20BEC4C2E}"/>
          </ac:picMkLst>
        </pc:picChg>
        <pc:picChg chg="del">
          <ac:chgData name="珈铭" userId="5b4cd8e1-e64f-4cac-8512-297a5fc16210" providerId="ADAL" clId="{6C8926DF-749A-4DF1-B57A-ABB2F2519730}" dt="2023-11-25T08:36:24.124" v="25" actId="478"/>
          <ac:picMkLst>
            <pc:docMk/>
            <pc:sldMk cId="540831022" sldId="2115"/>
            <ac:picMk id="11" creationId="{72FA2F0A-4498-2445-CD1B-B5BAF4E8E4AF}"/>
          </ac:picMkLst>
        </pc:picChg>
        <pc:picChg chg="del">
          <ac:chgData name="珈铭" userId="5b4cd8e1-e64f-4cac-8512-297a5fc16210" providerId="ADAL" clId="{6C8926DF-749A-4DF1-B57A-ABB2F2519730}" dt="2023-11-25T08:36:26.879" v="26" actId="478"/>
          <ac:picMkLst>
            <pc:docMk/>
            <pc:sldMk cId="540831022" sldId="2115"/>
            <ac:picMk id="12" creationId="{AD0AE20C-4689-EE66-DEB4-B1715E4DC3B2}"/>
          </ac:picMkLst>
        </pc:picChg>
        <pc:picChg chg="del">
          <ac:chgData name="珈铭" userId="5b4cd8e1-e64f-4cac-8512-297a5fc16210" providerId="ADAL" clId="{6C8926DF-749A-4DF1-B57A-ABB2F2519730}" dt="2023-11-25T08:36:05.503" v="20" actId="478"/>
          <ac:picMkLst>
            <pc:docMk/>
            <pc:sldMk cId="540831022" sldId="2115"/>
            <ac:picMk id="13" creationId="{9BFCDF9F-4C5C-C10B-F041-9A95317BC7CA}"/>
          </ac:picMkLst>
        </pc:picChg>
        <pc:picChg chg="add mod">
          <ac:chgData name="珈铭" userId="5b4cd8e1-e64f-4cac-8512-297a5fc16210" providerId="ADAL" clId="{6C8926DF-749A-4DF1-B57A-ABB2F2519730}" dt="2023-11-25T08:42:34.594" v="180" actId="1076"/>
          <ac:picMkLst>
            <pc:docMk/>
            <pc:sldMk cId="540831022" sldId="2115"/>
            <ac:picMk id="1026" creationId="{5DDBD640-56BD-4986-BE9E-545F770B44F6}"/>
          </ac:picMkLst>
        </pc:picChg>
      </pc:sldChg>
      <pc:sldChg chg="addSp delSp modSp add mod">
        <pc:chgData name="珈铭" userId="5b4cd8e1-e64f-4cac-8512-297a5fc16210" providerId="ADAL" clId="{6C8926DF-749A-4DF1-B57A-ABB2F2519730}" dt="2023-11-25T10:11:31.188" v="1723"/>
        <pc:sldMkLst>
          <pc:docMk/>
          <pc:sldMk cId="3467596900" sldId="2116"/>
        </pc:sldMkLst>
        <pc:spChg chg="mod">
          <ac:chgData name="珈铭" userId="5b4cd8e1-e64f-4cac-8512-297a5fc16210" providerId="ADAL" clId="{6C8926DF-749A-4DF1-B57A-ABB2F2519730}" dt="2023-11-25T08:57:50.256" v="327" actId="207"/>
          <ac:spMkLst>
            <pc:docMk/>
            <pc:sldMk cId="3467596900" sldId="2116"/>
            <ac:spMk id="18" creationId="{4E7B1366-F7A7-40EB-AE0B-34769A92F5ED}"/>
          </ac:spMkLst>
        </pc:spChg>
        <pc:spChg chg="mod">
          <ac:chgData name="珈铭" userId="5b4cd8e1-e64f-4cac-8512-297a5fc16210" providerId="ADAL" clId="{6C8926DF-749A-4DF1-B57A-ABB2F2519730}" dt="2023-11-25T08:57:29.645" v="323" actId="207"/>
          <ac:spMkLst>
            <pc:docMk/>
            <pc:sldMk cId="3467596900" sldId="2116"/>
            <ac:spMk id="19" creationId="{13EDC008-6175-4574-94D4-4E3F03589CB0}"/>
          </ac:spMkLst>
        </pc:spChg>
        <pc:spChg chg="add del mod topLvl">
          <ac:chgData name="珈铭" userId="5b4cd8e1-e64f-4cac-8512-297a5fc16210" providerId="ADAL" clId="{6C8926DF-749A-4DF1-B57A-ABB2F2519730}" dt="2023-11-25T08:58:09.888" v="331" actId="478"/>
          <ac:spMkLst>
            <pc:docMk/>
            <pc:sldMk cId="3467596900" sldId="2116"/>
            <ac:spMk id="21" creationId="{8F8E6511-7DFF-4D7A-B807-B659588E4084}"/>
          </ac:spMkLst>
        </pc:spChg>
        <pc:spChg chg="mod topLvl">
          <ac:chgData name="珈铭" userId="5b4cd8e1-e64f-4cac-8512-297a5fc16210" providerId="ADAL" clId="{6C8926DF-749A-4DF1-B57A-ABB2F2519730}" dt="2023-11-25T08:58:30.697" v="341" actId="207"/>
          <ac:spMkLst>
            <pc:docMk/>
            <pc:sldMk cId="3467596900" sldId="2116"/>
            <ac:spMk id="22" creationId="{81798417-10DA-4B7A-B3A3-1891592D7297}"/>
          </ac:spMkLst>
        </pc:spChg>
        <pc:spChg chg="mod">
          <ac:chgData name="珈铭" userId="5b4cd8e1-e64f-4cac-8512-297a5fc16210" providerId="ADAL" clId="{6C8926DF-749A-4DF1-B57A-ABB2F2519730}" dt="2023-11-25T10:11:31.188" v="1723"/>
          <ac:spMkLst>
            <pc:docMk/>
            <pc:sldMk cId="3467596900" sldId="2116"/>
            <ac:spMk id="28" creationId="{5D724E9A-F889-4AC9-8402-9D10FFFA3369}"/>
          </ac:spMkLst>
        </pc:spChg>
        <pc:spChg chg="add del mod">
          <ac:chgData name="珈铭" userId="5b4cd8e1-e64f-4cac-8512-297a5fc16210" providerId="ADAL" clId="{6C8926DF-749A-4DF1-B57A-ABB2F2519730}" dt="2023-11-25T08:58:09.025" v="330"/>
          <ac:spMkLst>
            <pc:docMk/>
            <pc:sldMk cId="3467596900" sldId="2116"/>
            <ac:spMk id="29" creationId="{C13B3528-40F1-431F-903B-0C02A5A0B93A}"/>
          </ac:spMkLst>
        </pc:spChg>
        <pc:spChg chg="add mod">
          <ac:chgData name="珈铭" userId="5b4cd8e1-e64f-4cac-8512-297a5fc16210" providerId="ADAL" clId="{6C8926DF-749A-4DF1-B57A-ABB2F2519730}" dt="2023-11-25T08:58:24.316" v="340" actId="20577"/>
          <ac:spMkLst>
            <pc:docMk/>
            <pc:sldMk cId="3467596900" sldId="2116"/>
            <ac:spMk id="30" creationId="{F8AB9A9B-07BC-43A6-ADF6-E2B4F2C8E098}"/>
          </ac:spMkLst>
        </pc:spChg>
        <pc:grpChg chg="add del">
          <ac:chgData name="珈铭" userId="5b4cd8e1-e64f-4cac-8512-297a5fc16210" providerId="ADAL" clId="{6C8926DF-749A-4DF1-B57A-ABB2F2519730}" dt="2023-11-25T08:58:09.888" v="331" actId="478"/>
          <ac:grpSpMkLst>
            <pc:docMk/>
            <pc:sldMk cId="3467596900" sldId="2116"/>
            <ac:grpSpMk id="20" creationId="{0C800B4B-2057-4551-A64A-423284BF01F7}"/>
          </ac:grpSpMkLst>
        </pc:grpChg>
      </pc:sldChg>
      <pc:sldChg chg="addSp delSp modSp add del mod ord">
        <pc:chgData name="珈铭" userId="5b4cd8e1-e64f-4cac-8512-297a5fc16210" providerId="ADAL" clId="{6C8926DF-749A-4DF1-B57A-ABB2F2519730}" dt="2023-11-25T08:54:59.922" v="288" actId="47"/>
        <pc:sldMkLst>
          <pc:docMk/>
          <pc:sldMk cId="466825763" sldId="2117"/>
        </pc:sldMkLst>
        <pc:spChg chg="mod">
          <ac:chgData name="珈铭" userId="5b4cd8e1-e64f-4cac-8512-297a5fc16210" providerId="ADAL" clId="{6C8926DF-749A-4DF1-B57A-ABB2F2519730}" dt="2023-11-25T08:52:06.068" v="221" actId="1076"/>
          <ac:spMkLst>
            <pc:docMk/>
            <pc:sldMk cId="466825763" sldId="2117"/>
            <ac:spMk id="9" creationId="{27F6ACC1-061F-45F1-9985-0BC8F54D001C}"/>
          </ac:spMkLst>
        </pc:spChg>
        <pc:spChg chg="add del mod">
          <ac:chgData name="珈铭" userId="5b4cd8e1-e64f-4cac-8512-297a5fc16210" providerId="ADAL" clId="{6C8926DF-749A-4DF1-B57A-ABB2F2519730}" dt="2023-11-25T08:43:23.847" v="185"/>
          <ac:spMkLst>
            <pc:docMk/>
            <pc:sldMk cId="466825763" sldId="2117"/>
            <ac:spMk id="10" creationId="{16CCFF40-4466-4934-8DCD-058C30BA4BFE}"/>
          </ac:spMkLst>
        </pc:spChg>
        <pc:spChg chg="add del mod">
          <ac:chgData name="珈铭" userId="5b4cd8e1-e64f-4cac-8512-297a5fc16210" providerId="ADAL" clId="{6C8926DF-749A-4DF1-B57A-ABB2F2519730}" dt="2023-11-25T08:43:23.847" v="185"/>
          <ac:spMkLst>
            <pc:docMk/>
            <pc:sldMk cId="466825763" sldId="2117"/>
            <ac:spMk id="11" creationId="{FB179613-4DB1-4929-AF97-BE331F204691}"/>
          </ac:spMkLst>
        </pc:spChg>
        <pc:spChg chg="add del mod">
          <ac:chgData name="珈铭" userId="5b4cd8e1-e64f-4cac-8512-297a5fc16210" providerId="ADAL" clId="{6C8926DF-749A-4DF1-B57A-ABB2F2519730}" dt="2023-11-25T08:54:57.751" v="287"/>
          <ac:spMkLst>
            <pc:docMk/>
            <pc:sldMk cId="466825763" sldId="2117"/>
            <ac:spMk id="12" creationId="{F697DC81-D2BC-4A15-B1B3-DAD8DB1249DE}"/>
          </ac:spMkLst>
        </pc:spChg>
        <pc:spChg chg="add del mod">
          <ac:chgData name="珈铭" userId="5b4cd8e1-e64f-4cac-8512-297a5fc16210" providerId="ADAL" clId="{6C8926DF-749A-4DF1-B57A-ABB2F2519730}" dt="2023-11-25T08:54:57.751" v="287"/>
          <ac:spMkLst>
            <pc:docMk/>
            <pc:sldMk cId="466825763" sldId="2117"/>
            <ac:spMk id="13" creationId="{928B010E-17FA-438D-BCC7-AB5C2C98DECE}"/>
          </ac:spMkLst>
        </pc:spChg>
        <pc:picChg chg="mod">
          <ac:chgData name="珈铭" userId="5b4cd8e1-e64f-4cac-8512-297a5fc16210" providerId="ADAL" clId="{6C8926DF-749A-4DF1-B57A-ABB2F2519730}" dt="2023-11-25T08:52:06.068" v="221" actId="1076"/>
          <ac:picMkLst>
            <pc:docMk/>
            <pc:sldMk cId="466825763" sldId="2117"/>
            <ac:picMk id="8" creationId="{A9A86F1C-0F00-4B5E-87DB-BBC20BEC4C2E}"/>
          </ac:picMkLst>
        </pc:picChg>
      </pc:sldChg>
      <pc:sldChg chg="addSp delSp modSp add del mod">
        <pc:chgData name="珈铭" userId="5b4cd8e1-e64f-4cac-8512-297a5fc16210" providerId="ADAL" clId="{6C8926DF-749A-4DF1-B57A-ABB2F2519730}" dt="2023-11-25T09:52:15.993" v="1273" actId="47"/>
        <pc:sldMkLst>
          <pc:docMk/>
          <pc:sldMk cId="1540372147" sldId="2117"/>
        </pc:sldMkLst>
        <pc:spChg chg="add del mod">
          <ac:chgData name="珈铭" userId="5b4cd8e1-e64f-4cac-8512-297a5fc16210" providerId="ADAL" clId="{6C8926DF-749A-4DF1-B57A-ABB2F2519730}" dt="2023-11-25T08:55:42.274" v="308" actId="478"/>
          <ac:spMkLst>
            <pc:docMk/>
            <pc:sldMk cId="1540372147" sldId="2117"/>
            <ac:spMk id="10" creationId="{ECD6579B-D321-4F71-AC02-31908CD1429C}"/>
          </ac:spMkLst>
        </pc:spChg>
        <pc:spChg chg="add del mod">
          <ac:chgData name="珈铭" userId="5b4cd8e1-e64f-4cac-8512-297a5fc16210" providerId="ADAL" clId="{6C8926DF-749A-4DF1-B57A-ABB2F2519730}" dt="2023-11-25T08:55:42.274" v="308" actId="478"/>
          <ac:spMkLst>
            <pc:docMk/>
            <pc:sldMk cId="1540372147" sldId="2117"/>
            <ac:spMk id="11" creationId="{E3C7E72B-2FE1-471D-8B6F-47D387E629D1}"/>
          </ac:spMkLst>
        </pc:spChg>
      </pc:sldChg>
      <pc:sldChg chg="modSp add mod">
        <pc:chgData name="珈铭" userId="5b4cd8e1-e64f-4cac-8512-297a5fc16210" providerId="ADAL" clId="{6C8926DF-749A-4DF1-B57A-ABB2F2519730}" dt="2023-11-25T10:11:36.905" v="1724"/>
        <pc:sldMkLst>
          <pc:docMk/>
          <pc:sldMk cId="492045953" sldId="2118"/>
        </pc:sldMkLst>
        <pc:spChg chg="mod">
          <ac:chgData name="珈铭" userId="5b4cd8e1-e64f-4cac-8512-297a5fc16210" providerId="ADAL" clId="{6C8926DF-749A-4DF1-B57A-ABB2F2519730}" dt="2023-11-25T10:11:36.905" v="1724"/>
          <ac:spMkLst>
            <pc:docMk/>
            <pc:sldMk cId="492045953" sldId="2118"/>
            <ac:spMk id="28" creationId="{5D724E9A-F889-4AC9-8402-9D10FFFA3369}"/>
          </ac:spMkLst>
        </pc:spChg>
      </pc:sldChg>
      <pc:sldChg chg="addSp delSp modSp add mod">
        <pc:chgData name="珈铭" userId="5b4cd8e1-e64f-4cac-8512-297a5fc16210" providerId="ADAL" clId="{6C8926DF-749A-4DF1-B57A-ABB2F2519730}" dt="2023-11-25T09:31:12.300" v="1020" actId="22"/>
        <pc:sldMkLst>
          <pc:docMk/>
          <pc:sldMk cId="2416418925" sldId="2119"/>
        </pc:sldMkLst>
        <pc:spChg chg="mod">
          <ac:chgData name="珈铭" userId="5b4cd8e1-e64f-4cac-8512-297a5fc16210" providerId="ADAL" clId="{6C8926DF-749A-4DF1-B57A-ABB2F2519730}" dt="2023-11-25T09:00:28.317" v="349"/>
          <ac:spMkLst>
            <pc:docMk/>
            <pc:sldMk cId="2416418925" sldId="2119"/>
            <ac:spMk id="2" creationId="{D6C5359A-E341-B168-AA58-E9E6DB220328}"/>
          </ac:spMkLst>
        </pc:spChg>
        <pc:spChg chg="mod">
          <ac:chgData name="珈铭" userId="5b4cd8e1-e64f-4cac-8512-297a5fc16210" providerId="ADAL" clId="{6C8926DF-749A-4DF1-B57A-ABB2F2519730}" dt="2023-11-25T09:30:59.464" v="1018" actId="113"/>
          <ac:spMkLst>
            <pc:docMk/>
            <pc:sldMk cId="2416418925" sldId="2119"/>
            <ac:spMk id="3" creationId="{E8F2C038-1596-A522-26AD-12B057865732}"/>
          </ac:spMkLst>
        </pc:spChg>
        <pc:spChg chg="add del">
          <ac:chgData name="珈铭" userId="5b4cd8e1-e64f-4cac-8512-297a5fc16210" providerId="ADAL" clId="{6C8926DF-749A-4DF1-B57A-ABB2F2519730}" dt="2023-11-25T09:26:16.836" v="892" actId="22"/>
          <ac:spMkLst>
            <pc:docMk/>
            <pc:sldMk cId="2416418925" sldId="2119"/>
            <ac:spMk id="17" creationId="{C9A86682-BCE9-4252-AF05-6859D6651B1C}"/>
          </ac:spMkLst>
        </pc:spChg>
        <pc:picChg chg="del">
          <ac:chgData name="珈铭" userId="5b4cd8e1-e64f-4cac-8512-297a5fc16210" providerId="ADAL" clId="{6C8926DF-749A-4DF1-B57A-ABB2F2519730}" dt="2023-11-25T09:00:32.335" v="351" actId="478"/>
          <ac:picMkLst>
            <pc:docMk/>
            <pc:sldMk cId="2416418925" sldId="2119"/>
            <ac:picMk id="7" creationId="{CCE4E27F-09EF-2931-0E21-6FC42FFA4740}"/>
          </ac:picMkLst>
        </pc:picChg>
        <pc:picChg chg="del">
          <ac:chgData name="珈铭" userId="5b4cd8e1-e64f-4cac-8512-297a5fc16210" providerId="ADAL" clId="{6C8926DF-749A-4DF1-B57A-ABB2F2519730}" dt="2023-11-25T09:00:31.908" v="350" actId="478"/>
          <ac:picMkLst>
            <pc:docMk/>
            <pc:sldMk cId="2416418925" sldId="2119"/>
            <ac:picMk id="8" creationId="{3DE0D3B8-43F3-9B01-D5C7-C71303BE7855}"/>
          </ac:picMkLst>
        </pc:picChg>
        <pc:picChg chg="del">
          <ac:chgData name="珈铭" userId="5b4cd8e1-e64f-4cac-8512-297a5fc16210" providerId="ADAL" clId="{6C8926DF-749A-4DF1-B57A-ABB2F2519730}" dt="2023-11-25T09:00:34.537" v="353" actId="478"/>
          <ac:picMkLst>
            <pc:docMk/>
            <pc:sldMk cId="2416418925" sldId="2119"/>
            <ac:picMk id="9" creationId="{54D435BE-F1C6-584D-BD58-6D961A3F2987}"/>
          </ac:picMkLst>
        </pc:picChg>
        <pc:picChg chg="del">
          <ac:chgData name="珈铭" userId="5b4cd8e1-e64f-4cac-8512-297a5fc16210" providerId="ADAL" clId="{6C8926DF-749A-4DF1-B57A-ABB2F2519730}" dt="2023-11-25T09:00:32.927" v="352" actId="478"/>
          <ac:picMkLst>
            <pc:docMk/>
            <pc:sldMk cId="2416418925" sldId="2119"/>
            <ac:picMk id="10" creationId="{CFEA9E4C-8F18-16CD-44BF-1969A6E1B211}"/>
          </ac:picMkLst>
        </pc:picChg>
        <pc:picChg chg="add del mod">
          <ac:chgData name="珈铭" userId="5b4cd8e1-e64f-4cac-8512-297a5fc16210" providerId="ADAL" clId="{6C8926DF-749A-4DF1-B57A-ABB2F2519730}" dt="2023-11-25T09:02:15.076" v="360" actId="22"/>
          <ac:picMkLst>
            <pc:docMk/>
            <pc:sldMk cId="2416418925" sldId="2119"/>
            <ac:picMk id="12" creationId="{8AAA3483-763F-4803-A944-E8E7799ACFEC}"/>
          </ac:picMkLst>
        </pc:picChg>
        <pc:picChg chg="add del mod">
          <ac:chgData name="珈铭" userId="5b4cd8e1-e64f-4cac-8512-297a5fc16210" providerId="ADAL" clId="{6C8926DF-749A-4DF1-B57A-ABB2F2519730}" dt="2023-11-25T09:02:19.904" v="364" actId="22"/>
          <ac:picMkLst>
            <pc:docMk/>
            <pc:sldMk cId="2416418925" sldId="2119"/>
            <ac:picMk id="14" creationId="{0722AB75-38E9-4B67-AF4E-6844033BB8EC}"/>
          </ac:picMkLst>
        </pc:picChg>
        <pc:picChg chg="add del mod">
          <ac:chgData name="珈铭" userId="5b4cd8e1-e64f-4cac-8512-297a5fc16210" providerId="ADAL" clId="{6C8926DF-749A-4DF1-B57A-ABB2F2519730}" dt="2023-11-25T09:15:30.221" v="570" actId="21"/>
          <ac:picMkLst>
            <pc:docMk/>
            <pc:sldMk cId="2416418925" sldId="2119"/>
            <ac:picMk id="15" creationId="{EFEE7E1E-CD79-4579-90F2-205B55E3A6DE}"/>
          </ac:picMkLst>
        </pc:picChg>
        <pc:picChg chg="add del">
          <ac:chgData name="珈铭" userId="5b4cd8e1-e64f-4cac-8512-297a5fc16210" providerId="ADAL" clId="{6C8926DF-749A-4DF1-B57A-ABB2F2519730}" dt="2023-11-25T09:31:12.300" v="1020" actId="22"/>
          <ac:picMkLst>
            <pc:docMk/>
            <pc:sldMk cId="2416418925" sldId="2119"/>
            <ac:picMk id="19" creationId="{B776F53C-AA23-49C8-9A49-9C604C1926FD}"/>
          </ac:picMkLst>
        </pc:picChg>
      </pc:sldChg>
      <pc:sldChg chg="addSp delSp modSp add mod">
        <pc:chgData name="珈铭" userId="5b4cd8e1-e64f-4cac-8512-297a5fc16210" providerId="ADAL" clId="{6C8926DF-749A-4DF1-B57A-ABB2F2519730}" dt="2023-11-25T09:48:11.023" v="1225" actId="1076"/>
        <pc:sldMkLst>
          <pc:docMk/>
          <pc:sldMk cId="3785002264" sldId="2120"/>
        </pc:sldMkLst>
        <pc:spChg chg="mod">
          <ac:chgData name="珈铭" userId="5b4cd8e1-e64f-4cac-8512-297a5fc16210" providerId="ADAL" clId="{6C8926DF-749A-4DF1-B57A-ABB2F2519730}" dt="2023-11-25T09:43:34.073" v="1178" actId="6549"/>
          <ac:spMkLst>
            <pc:docMk/>
            <pc:sldMk cId="3785002264" sldId="2120"/>
            <ac:spMk id="3" creationId="{E8F2C038-1596-A522-26AD-12B057865732}"/>
          </ac:spMkLst>
        </pc:spChg>
        <pc:spChg chg="add mod">
          <ac:chgData name="珈铭" userId="5b4cd8e1-e64f-4cac-8512-297a5fc16210" providerId="ADAL" clId="{6C8926DF-749A-4DF1-B57A-ABB2F2519730}" dt="2023-11-25T09:48:11.023" v="1225" actId="1076"/>
          <ac:spMkLst>
            <pc:docMk/>
            <pc:sldMk cId="3785002264" sldId="2120"/>
            <ac:spMk id="14" creationId="{2E4635A1-42BC-4112-8556-0D12670C12E8}"/>
          </ac:spMkLst>
        </pc:spChg>
        <pc:picChg chg="add del mod">
          <ac:chgData name="珈铭" userId="5b4cd8e1-e64f-4cac-8512-297a5fc16210" providerId="ADAL" clId="{6C8926DF-749A-4DF1-B57A-ABB2F2519730}" dt="2023-11-25T09:43:36.551" v="1179" actId="478"/>
          <ac:picMkLst>
            <pc:docMk/>
            <pc:sldMk cId="3785002264" sldId="2120"/>
            <ac:picMk id="8" creationId="{873B6499-0E54-4073-AA8C-89AEAC7F3B33}"/>
          </ac:picMkLst>
        </pc:picChg>
        <pc:picChg chg="add mod">
          <ac:chgData name="珈铭" userId="5b4cd8e1-e64f-4cac-8512-297a5fc16210" providerId="ADAL" clId="{6C8926DF-749A-4DF1-B57A-ABB2F2519730}" dt="2023-11-25T09:45:29.714" v="1182" actId="1076"/>
          <ac:picMkLst>
            <pc:docMk/>
            <pc:sldMk cId="3785002264" sldId="2120"/>
            <ac:picMk id="10" creationId="{F7BFE7FD-5B53-4B7F-B516-3AED56FC7578}"/>
          </ac:picMkLst>
        </pc:picChg>
        <pc:picChg chg="add del">
          <ac:chgData name="珈铭" userId="5b4cd8e1-e64f-4cac-8512-297a5fc16210" providerId="ADAL" clId="{6C8926DF-749A-4DF1-B57A-ABB2F2519730}" dt="2023-11-25T09:45:33.955" v="1184" actId="22"/>
          <ac:picMkLst>
            <pc:docMk/>
            <pc:sldMk cId="3785002264" sldId="2120"/>
            <ac:picMk id="12" creationId="{77A2B944-C200-4394-B287-342457991D0C}"/>
          </ac:picMkLst>
        </pc:picChg>
      </pc:sldChg>
      <pc:sldChg chg="addSp add mod">
        <pc:chgData name="珈铭" userId="5b4cd8e1-e64f-4cac-8512-297a5fc16210" providerId="ADAL" clId="{6C8926DF-749A-4DF1-B57A-ABB2F2519730}" dt="2023-11-25T09:31:20.109" v="1022" actId="22"/>
        <pc:sldMkLst>
          <pc:docMk/>
          <pc:sldMk cId="2280210554" sldId="2121"/>
        </pc:sldMkLst>
        <pc:picChg chg="add">
          <ac:chgData name="珈铭" userId="5b4cd8e1-e64f-4cac-8512-297a5fc16210" providerId="ADAL" clId="{6C8926DF-749A-4DF1-B57A-ABB2F2519730}" dt="2023-11-25T09:31:20.109" v="1022" actId="22"/>
          <ac:picMkLst>
            <pc:docMk/>
            <pc:sldMk cId="2280210554" sldId="2121"/>
            <ac:picMk id="8" creationId="{62CC7199-62E3-462A-A529-A2B83B0D6CFA}"/>
          </ac:picMkLst>
        </pc:picChg>
      </pc:sldChg>
      <pc:sldChg chg="delSp modSp add mod">
        <pc:chgData name="珈铭" userId="5b4cd8e1-e64f-4cac-8512-297a5fc16210" providerId="ADAL" clId="{6C8926DF-749A-4DF1-B57A-ABB2F2519730}" dt="2023-11-25T09:46:52.146" v="1194" actId="20577"/>
        <pc:sldMkLst>
          <pc:docMk/>
          <pc:sldMk cId="3245377613" sldId="2122"/>
        </pc:sldMkLst>
        <pc:spChg chg="mod">
          <ac:chgData name="珈铭" userId="5b4cd8e1-e64f-4cac-8512-297a5fc16210" providerId="ADAL" clId="{6C8926DF-749A-4DF1-B57A-ABB2F2519730}" dt="2023-11-25T09:46:52.146" v="1194" actId="20577"/>
          <ac:spMkLst>
            <pc:docMk/>
            <pc:sldMk cId="3245377613" sldId="2122"/>
            <ac:spMk id="3" creationId="{E8F2C038-1596-A522-26AD-12B057865732}"/>
          </ac:spMkLst>
        </pc:spChg>
        <pc:picChg chg="del">
          <ac:chgData name="珈铭" userId="5b4cd8e1-e64f-4cac-8512-297a5fc16210" providerId="ADAL" clId="{6C8926DF-749A-4DF1-B57A-ABB2F2519730}" dt="2023-11-25T09:40:03.178" v="1169" actId="478"/>
          <ac:picMkLst>
            <pc:docMk/>
            <pc:sldMk cId="3245377613" sldId="2122"/>
            <ac:picMk id="8" creationId="{873B6499-0E54-4073-AA8C-89AEAC7F3B33}"/>
          </ac:picMkLst>
        </pc:picChg>
      </pc:sldChg>
      <pc:sldChg chg="addSp modSp add mod">
        <pc:chgData name="珈铭" userId="5b4cd8e1-e64f-4cac-8512-297a5fc16210" providerId="ADAL" clId="{6C8926DF-749A-4DF1-B57A-ABB2F2519730}" dt="2023-11-25T09:48:37.988" v="1233" actId="1076"/>
        <pc:sldMkLst>
          <pc:docMk/>
          <pc:sldMk cId="1024582732" sldId="2123"/>
        </pc:sldMkLst>
        <pc:spChg chg="add mod">
          <ac:chgData name="珈铭" userId="5b4cd8e1-e64f-4cac-8512-297a5fc16210" providerId="ADAL" clId="{6C8926DF-749A-4DF1-B57A-ABB2F2519730}" dt="2023-11-25T09:48:37.988" v="1233" actId="1076"/>
          <ac:spMkLst>
            <pc:docMk/>
            <pc:sldMk cId="1024582732" sldId="2123"/>
            <ac:spMk id="11" creationId="{475C2510-67F8-4937-A673-3DD2BD3572EB}"/>
          </ac:spMkLst>
        </pc:spChg>
        <pc:picChg chg="add mod">
          <ac:chgData name="珈铭" userId="5b4cd8e1-e64f-4cac-8512-297a5fc16210" providerId="ADAL" clId="{6C8926DF-749A-4DF1-B57A-ABB2F2519730}" dt="2023-11-25T09:46:32.924" v="1188" actId="1076"/>
          <ac:picMkLst>
            <pc:docMk/>
            <pc:sldMk cId="1024582732" sldId="2123"/>
            <ac:picMk id="8" creationId="{30BF3867-BD8A-4732-BFD4-601A30441C4F}"/>
          </ac:picMkLst>
        </pc:picChg>
      </pc:sldChg>
      <pc:sldChg chg="modSp add mod">
        <pc:chgData name="珈铭" userId="5b4cd8e1-e64f-4cac-8512-297a5fc16210" providerId="ADAL" clId="{6C8926DF-749A-4DF1-B57A-ABB2F2519730}" dt="2023-11-25T10:11:25.270" v="1722"/>
        <pc:sldMkLst>
          <pc:docMk/>
          <pc:sldMk cId="4143074500" sldId="2124"/>
        </pc:sldMkLst>
        <pc:spChg chg="mod">
          <ac:chgData name="珈铭" userId="5b4cd8e1-e64f-4cac-8512-297a5fc16210" providerId="ADAL" clId="{6C8926DF-749A-4DF1-B57A-ABB2F2519730}" dt="2023-11-25T09:49:55.071" v="1241" actId="108"/>
          <ac:spMkLst>
            <pc:docMk/>
            <pc:sldMk cId="4143074500" sldId="2124"/>
            <ac:spMk id="22" creationId="{81798417-10DA-4B7A-B3A3-1891592D7297}"/>
          </ac:spMkLst>
        </pc:spChg>
        <pc:spChg chg="mod">
          <ac:chgData name="珈铭" userId="5b4cd8e1-e64f-4cac-8512-297a5fc16210" providerId="ADAL" clId="{6C8926DF-749A-4DF1-B57A-ABB2F2519730}" dt="2023-11-25T09:49:25.861" v="1235" actId="108"/>
          <ac:spMkLst>
            <pc:docMk/>
            <pc:sldMk cId="4143074500" sldId="2124"/>
            <ac:spMk id="24" creationId="{5F4AD36C-E12A-46C2-93F7-1D2066C76313}"/>
          </ac:spMkLst>
        </pc:spChg>
        <pc:spChg chg="mod">
          <ac:chgData name="珈铭" userId="5b4cd8e1-e64f-4cac-8512-297a5fc16210" providerId="ADAL" clId="{6C8926DF-749A-4DF1-B57A-ABB2F2519730}" dt="2023-11-25T09:51:57.546" v="1272" actId="207"/>
          <ac:spMkLst>
            <pc:docMk/>
            <pc:sldMk cId="4143074500" sldId="2124"/>
            <ac:spMk id="25" creationId="{8D3FA80E-6EB8-4191-9475-A355CB0FD4F8}"/>
          </ac:spMkLst>
        </pc:spChg>
        <pc:spChg chg="mod">
          <ac:chgData name="珈铭" userId="5b4cd8e1-e64f-4cac-8512-297a5fc16210" providerId="ADAL" clId="{6C8926DF-749A-4DF1-B57A-ABB2F2519730}" dt="2023-11-25T10:11:25.270" v="1722"/>
          <ac:spMkLst>
            <pc:docMk/>
            <pc:sldMk cId="4143074500" sldId="2124"/>
            <ac:spMk id="28" creationId="{5D724E9A-F889-4AC9-8402-9D10FFFA3369}"/>
          </ac:spMkLst>
        </pc:spChg>
        <pc:spChg chg="mod">
          <ac:chgData name="珈铭" userId="5b4cd8e1-e64f-4cac-8512-297a5fc16210" providerId="ADAL" clId="{6C8926DF-749A-4DF1-B57A-ABB2F2519730}" dt="2023-11-25T09:49:32.214" v="1236" actId="108"/>
          <ac:spMkLst>
            <pc:docMk/>
            <pc:sldMk cId="4143074500" sldId="2124"/>
            <ac:spMk id="30" creationId="{F8AB9A9B-07BC-43A6-ADF6-E2B4F2C8E098}"/>
          </ac:spMkLst>
        </pc:spChg>
      </pc:sldChg>
      <pc:sldChg chg="modSp add mod">
        <pc:chgData name="珈铭" userId="5b4cd8e1-e64f-4cac-8512-297a5fc16210" providerId="ADAL" clId="{6C8926DF-749A-4DF1-B57A-ABB2F2519730}" dt="2023-11-25T09:51:51.696" v="1270" actId="207"/>
        <pc:sldMkLst>
          <pc:docMk/>
          <pc:sldMk cId="2988737870" sldId="2125"/>
        </pc:sldMkLst>
        <pc:spChg chg="mod">
          <ac:chgData name="珈铭" userId="5b4cd8e1-e64f-4cac-8512-297a5fc16210" providerId="ADAL" clId="{6C8926DF-749A-4DF1-B57A-ABB2F2519730}" dt="2023-11-25T09:51:46.779" v="1269" actId="108"/>
          <ac:spMkLst>
            <pc:docMk/>
            <pc:sldMk cId="2988737870" sldId="2125"/>
            <ac:spMk id="9" creationId="{633524B3-2718-C2AC-67E3-DC068421F82A}"/>
          </ac:spMkLst>
        </pc:spChg>
        <pc:spChg chg="mod">
          <ac:chgData name="珈铭" userId="5b4cd8e1-e64f-4cac-8512-297a5fc16210" providerId="ADAL" clId="{6C8926DF-749A-4DF1-B57A-ABB2F2519730}" dt="2023-11-25T09:51:51.696" v="1270" actId="207"/>
          <ac:spMkLst>
            <pc:docMk/>
            <pc:sldMk cId="2988737870" sldId="2125"/>
            <ac:spMk id="10" creationId="{9FF0AC5D-B8D3-D988-6CC5-7A0D68BC53B9}"/>
          </ac:spMkLst>
        </pc:spChg>
        <pc:spChg chg="mod">
          <ac:chgData name="珈铭" userId="5b4cd8e1-e64f-4cac-8512-297a5fc16210" providerId="ADAL" clId="{6C8926DF-749A-4DF1-B57A-ABB2F2519730}" dt="2023-11-25T09:51:31.370" v="1264" actId="108"/>
          <ac:spMkLst>
            <pc:docMk/>
            <pc:sldMk cId="2988737870" sldId="2125"/>
            <ac:spMk id="24" creationId="{5F4AD36C-E12A-46C2-93F7-1D2066C76313}"/>
          </ac:spMkLst>
        </pc:spChg>
        <pc:spChg chg="mod">
          <ac:chgData name="珈铭" userId="5b4cd8e1-e64f-4cac-8512-297a5fc16210" providerId="ADAL" clId="{6C8926DF-749A-4DF1-B57A-ABB2F2519730}" dt="2023-11-25T09:51:40.543" v="1267" actId="108"/>
          <ac:spMkLst>
            <pc:docMk/>
            <pc:sldMk cId="2988737870" sldId="2125"/>
            <ac:spMk id="27" creationId="{6E9224B1-E565-4320-96F0-F26BE37C8AB4}"/>
          </ac:spMkLst>
        </pc:spChg>
        <pc:spChg chg="mod">
          <ac:chgData name="珈铭" userId="5b4cd8e1-e64f-4cac-8512-297a5fc16210" providerId="ADAL" clId="{6C8926DF-749A-4DF1-B57A-ABB2F2519730}" dt="2023-11-25T09:51:36.590" v="1266" actId="108"/>
          <ac:spMkLst>
            <pc:docMk/>
            <pc:sldMk cId="2988737870" sldId="2125"/>
            <ac:spMk id="28" creationId="{5D724E9A-F889-4AC9-8402-9D10FFFA3369}"/>
          </ac:spMkLst>
        </pc:spChg>
      </pc:sldChg>
      <pc:sldChg chg="add del">
        <pc:chgData name="珈铭" userId="5b4cd8e1-e64f-4cac-8512-297a5fc16210" providerId="ADAL" clId="{6C8926DF-749A-4DF1-B57A-ABB2F2519730}" dt="2023-11-25T09:50:40.807" v="1250" actId="47"/>
        <pc:sldMkLst>
          <pc:docMk/>
          <pc:sldMk cId="474168823" sldId="2126"/>
        </pc:sldMkLst>
      </pc:sldChg>
      <pc:sldChg chg="modSp add mod ord">
        <pc:chgData name="珈铭" userId="5b4cd8e1-e64f-4cac-8512-297a5fc16210" providerId="ADAL" clId="{6C8926DF-749A-4DF1-B57A-ABB2F2519730}" dt="2023-11-25T10:11:16.875" v="1718"/>
        <pc:sldMkLst>
          <pc:docMk/>
          <pc:sldMk cId="914080729" sldId="2126"/>
        </pc:sldMkLst>
        <pc:spChg chg="mod">
          <ac:chgData name="珈铭" userId="5b4cd8e1-e64f-4cac-8512-297a5fc16210" providerId="ADAL" clId="{6C8926DF-749A-4DF1-B57A-ABB2F2519730}" dt="2023-11-25T09:51:20.475" v="1259" actId="108"/>
          <ac:spMkLst>
            <pc:docMk/>
            <pc:sldMk cId="914080729" sldId="2126"/>
            <ac:spMk id="9" creationId="{633524B3-2718-C2AC-67E3-DC068421F82A}"/>
          </ac:spMkLst>
        </pc:spChg>
        <pc:spChg chg="mod">
          <ac:chgData name="珈铭" userId="5b4cd8e1-e64f-4cac-8512-297a5fc16210" providerId="ADAL" clId="{6C8926DF-749A-4DF1-B57A-ABB2F2519730}" dt="2023-11-25T09:51:04.966" v="1256" actId="108"/>
          <ac:spMkLst>
            <pc:docMk/>
            <pc:sldMk cId="914080729" sldId="2126"/>
            <ac:spMk id="24" creationId="{5F4AD36C-E12A-46C2-93F7-1D2066C76313}"/>
          </ac:spMkLst>
        </pc:spChg>
        <pc:spChg chg="mod">
          <ac:chgData name="珈铭" userId="5b4cd8e1-e64f-4cac-8512-297a5fc16210" providerId="ADAL" clId="{6C8926DF-749A-4DF1-B57A-ABB2F2519730}" dt="2023-11-25T09:51:00.851" v="1255" actId="108"/>
          <ac:spMkLst>
            <pc:docMk/>
            <pc:sldMk cId="914080729" sldId="2126"/>
            <ac:spMk id="25" creationId="{8D3FA80E-6EB8-4191-9475-A355CB0FD4F8}"/>
          </ac:spMkLst>
        </pc:spChg>
        <pc:spChg chg="mod">
          <ac:chgData name="珈铭" userId="5b4cd8e1-e64f-4cac-8512-297a5fc16210" providerId="ADAL" clId="{6C8926DF-749A-4DF1-B57A-ABB2F2519730}" dt="2023-11-25T10:11:16.875" v="1718"/>
          <ac:spMkLst>
            <pc:docMk/>
            <pc:sldMk cId="914080729" sldId="2126"/>
            <ac:spMk id="28" creationId="{5D724E9A-F889-4AC9-8402-9D10FFFA3369}"/>
          </ac:spMkLst>
        </pc:spChg>
      </pc:sldChg>
      <pc:sldChg chg="addSp delSp modSp add del mod">
        <pc:chgData name="珈铭" userId="5b4cd8e1-e64f-4cac-8512-297a5fc16210" providerId="ADAL" clId="{6C8926DF-749A-4DF1-B57A-ABB2F2519730}" dt="2023-11-25T10:06:55.728" v="1516" actId="47"/>
        <pc:sldMkLst>
          <pc:docMk/>
          <pc:sldMk cId="1584786887" sldId="2127"/>
        </pc:sldMkLst>
        <pc:spChg chg="mod">
          <ac:chgData name="珈铭" userId="5b4cd8e1-e64f-4cac-8512-297a5fc16210" providerId="ADAL" clId="{6C8926DF-749A-4DF1-B57A-ABB2F2519730}" dt="2023-11-25T09:52:38.392" v="1288"/>
          <ac:spMkLst>
            <pc:docMk/>
            <pc:sldMk cId="1584786887" sldId="2127"/>
            <ac:spMk id="2" creationId="{D6C5359A-E341-B168-AA58-E9E6DB220328}"/>
          </ac:spMkLst>
        </pc:spChg>
        <pc:spChg chg="mod">
          <ac:chgData name="珈铭" userId="5b4cd8e1-e64f-4cac-8512-297a5fc16210" providerId="ADAL" clId="{6C8926DF-749A-4DF1-B57A-ABB2F2519730}" dt="2023-11-25T09:53:54.469" v="1308" actId="20577"/>
          <ac:spMkLst>
            <pc:docMk/>
            <pc:sldMk cId="1584786887" sldId="2127"/>
            <ac:spMk id="3" creationId="{E8F2C038-1596-A522-26AD-12B057865732}"/>
          </ac:spMkLst>
        </pc:spChg>
        <pc:spChg chg="del">
          <ac:chgData name="珈铭" userId="5b4cd8e1-e64f-4cac-8512-297a5fc16210" providerId="ADAL" clId="{6C8926DF-749A-4DF1-B57A-ABB2F2519730}" dt="2023-11-25T09:53:58.204" v="1311" actId="478"/>
          <ac:spMkLst>
            <pc:docMk/>
            <pc:sldMk cId="1584786887" sldId="2127"/>
            <ac:spMk id="11" creationId="{475C2510-67F8-4937-A673-3DD2BD3572EB}"/>
          </ac:spMkLst>
        </pc:spChg>
        <pc:spChg chg="add del mod">
          <ac:chgData name="珈铭" userId="5b4cd8e1-e64f-4cac-8512-297a5fc16210" providerId="ADAL" clId="{6C8926DF-749A-4DF1-B57A-ABB2F2519730}" dt="2023-11-25T09:56:35.204" v="1359" actId="478"/>
          <ac:spMkLst>
            <pc:docMk/>
            <pc:sldMk cId="1584786887" sldId="2127"/>
            <ac:spMk id="14" creationId="{E313FC93-D5D1-4F75-B1D7-17DF27CE7C3D}"/>
          </ac:spMkLst>
        </pc:spChg>
        <pc:spChg chg="add del mod">
          <ac:chgData name="珈铭" userId="5b4cd8e1-e64f-4cac-8512-297a5fc16210" providerId="ADAL" clId="{6C8926DF-749A-4DF1-B57A-ABB2F2519730}" dt="2023-11-25T09:56:34.416" v="1358" actId="478"/>
          <ac:spMkLst>
            <pc:docMk/>
            <pc:sldMk cId="1584786887" sldId="2127"/>
            <ac:spMk id="15" creationId="{418465E5-A4CB-422B-8D64-C43EA41A3B92}"/>
          </ac:spMkLst>
        </pc:spChg>
        <pc:picChg chg="del">
          <ac:chgData name="珈铭" userId="5b4cd8e1-e64f-4cac-8512-297a5fc16210" providerId="ADAL" clId="{6C8926DF-749A-4DF1-B57A-ABB2F2519730}" dt="2023-11-25T09:52:24.273" v="1275" actId="478"/>
          <ac:picMkLst>
            <pc:docMk/>
            <pc:sldMk cId="1584786887" sldId="2127"/>
            <ac:picMk id="8" creationId="{30BF3867-BD8A-4732-BFD4-601A30441C4F}"/>
          </ac:picMkLst>
        </pc:picChg>
        <pc:picChg chg="add del">
          <ac:chgData name="珈铭" userId="5b4cd8e1-e64f-4cac-8512-297a5fc16210" providerId="ADAL" clId="{6C8926DF-749A-4DF1-B57A-ABB2F2519730}" dt="2023-11-25T09:53:56.388" v="1310" actId="22"/>
          <ac:picMkLst>
            <pc:docMk/>
            <pc:sldMk cId="1584786887" sldId="2127"/>
            <ac:picMk id="9" creationId="{277DA606-23BB-4F78-BF2D-B002278D9707}"/>
          </ac:picMkLst>
        </pc:picChg>
        <pc:picChg chg="del">
          <ac:chgData name="珈铭" userId="5b4cd8e1-e64f-4cac-8512-297a5fc16210" providerId="ADAL" clId="{6C8926DF-749A-4DF1-B57A-ABB2F2519730}" dt="2023-11-25T09:52:25.500" v="1276" actId="478"/>
          <ac:picMkLst>
            <pc:docMk/>
            <pc:sldMk cId="1584786887" sldId="2127"/>
            <ac:picMk id="10" creationId="{F7BFE7FD-5B53-4B7F-B516-3AED56FC7578}"/>
          </ac:picMkLst>
        </pc:picChg>
        <pc:picChg chg="add del mod">
          <ac:chgData name="珈铭" userId="5b4cd8e1-e64f-4cac-8512-297a5fc16210" providerId="ADAL" clId="{6C8926DF-749A-4DF1-B57A-ABB2F2519730}" dt="2023-11-25T09:56:32.121" v="1357" actId="478"/>
          <ac:picMkLst>
            <pc:docMk/>
            <pc:sldMk cId="1584786887" sldId="2127"/>
            <ac:picMk id="13" creationId="{55D5DC54-EBE2-42B1-A8D1-F4DAC1294E04}"/>
          </ac:picMkLst>
        </pc:picChg>
      </pc:sldChg>
      <pc:sldChg chg="addSp delSp modSp add mod ord">
        <pc:chgData name="珈铭" userId="5b4cd8e1-e64f-4cac-8512-297a5fc16210" providerId="ADAL" clId="{6C8926DF-749A-4DF1-B57A-ABB2F2519730}" dt="2023-11-25T09:56:29.573" v="1356"/>
        <pc:sldMkLst>
          <pc:docMk/>
          <pc:sldMk cId="2193438413" sldId="2128"/>
        </pc:sldMkLst>
        <pc:spChg chg="add mod">
          <ac:chgData name="珈铭" userId="5b4cd8e1-e64f-4cac-8512-297a5fc16210" providerId="ADAL" clId="{6C8926DF-749A-4DF1-B57A-ABB2F2519730}" dt="2023-11-25T09:56:07.232" v="1349" actId="1076"/>
          <ac:spMkLst>
            <pc:docMk/>
            <pc:sldMk cId="2193438413" sldId="2128"/>
            <ac:spMk id="11" creationId="{8C25BCB4-3F72-44D2-B0C0-5531860DE8BD}"/>
          </ac:spMkLst>
        </pc:spChg>
        <pc:spChg chg="mod">
          <ac:chgData name="珈铭" userId="5b4cd8e1-e64f-4cac-8512-297a5fc16210" providerId="ADAL" clId="{6C8926DF-749A-4DF1-B57A-ABB2F2519730}" dt="2023-11-25T09:56:03.067" v="1347" actId="164"/>
          <ac:spMkLst>
            <pc:docMk/>
            <pc:sldMk cId="2193438413" sldId="2128"/>
            <ac:spMk id="14" creationId="{E313FC93-D5D1-4F75-B1D7-17DF27CE7C3D}"/>
          </ac:spMkLst>
        </pc:spChg>
        <pc:spChg chg="del">
          <ac:chgData name="珈铭" userId="5b4cd8e1-e64f-4cac-8512-297a5fc16210" providerId="ADAL" clId="{6C8926DF-749A-4DF1-B57A-ABB2F2519730}" dt="2023-11-25T09:55:06.455" v="1335" actId="478"/>
          <ac:spMkLst>
            <pc:docMk/>
            <pc:sldMk cId="2193438413" sldId="2128"/>
            <ac:spMk id="15" creationId="{418465E5-A4CB-422B-8D64-C43EA41A3B92}"/>
          </ac:spMkLst>
        </pc:spChg>
        <pc:grpChg chg="add mod">
          <ac:chgData name="珈铭" userId="5b4cd8e1-e64f-4cac-8512-297a5fc16210" providerId="ADAL" clId="{6C8926DF-749A-4DF1-B57A-ABB2F2519730}" dt="2023-11-25T09:56:21.167" v="1354" actId="1076"/>
          <ac:grpSpMkLst>
            <pc:docMk/>
            <pc:sldMk cId="2193438413" sldId="2128"/>
            <ac:grpSpMk id="8" creationId="{A6DFF49C-153D-4ACF-BA05-38DA9062F35D}"/>
          </ac:grpSpMkLst>
        </pc:grpChg>
        <pc:picChg chg="mod">
          <ac:chgData name="珈铭" userId="5b4cd8e1-e64f-4cac-8512-297a5fc16210" providerId="ADAL" clId="{6C8926DF-749A-4DF1-B57A-ABB2F2519730}" dt="2023-11-25T09:56:03.067" v="1347" actId="164"/>
          <ac:picMkLst>
            <pc:docMk/>
            <pc:sldMk cId="2193438413" sldId="2128"/>
            <ac:picMk id="13" creationId="{55D5DC54-EBE2-42B1-A8D1-F4DAC1294E04}"/>
          </ac:picMkLst>
        </pc:picChg>
      </pc:sldChg>
      <pc:sldChg chg="modSp add mod">
        <pc:chgData name="珈铭" userId="5b4cd8e1-e64f-4cac-8512-297a5fc16210" providerId="ADAL" clId="{6C8926DF-749A-4DF1-B57A-ABB2F2519730}" dt="2023-11-25T09:57:18.888" v="1370" actId="14100"/>
        <pc:sldMkLst>
          <pc:docMk/>
          <pc:sldMk cId="719993502" sldId="2129"/>
        </pc:sldMkLst>
        <pc:spChg chg="mod">
          <ac:chgData name="珈铭" userId="5b4cd8e1-e64f-4cac-8512-297a5fc16210" providerId="ADAL" clId="{6C8926DF-749A-4DF1-B57A-ABB2F2519730}" dt="2023-11-25T09:57:18.888" v="1370" actId="14100"/>
          <ac:spMkLst>
            <pc:docMk/>
            <pc:sldMk cId="719993502" sldId="2129"/>
            <ac:spMk id="11" creationId="{8C25BCB4-3F72-44D2-B0C0-5531860DE8BD}"/>
          </ac:spMkLst>
        </pc:spChg>
        <pc:spChg chg="mod">
          <ac:chgData name="珈铭" userId="5b4cd8e1-e64f-4cac-8512-297a5fc16210" providerId="ADAL" clId="{6C8926DF-749A-4DF1-B57A-ABB2F2519730}" dt="2023-11-25T09:56:46.384" v="1362" actId="14100"/>
          <ac:spMkLst>
            <pc:docMk/>
            <pc:sldMk cId="719993502" sldId="2129"/>
            <ac:spMk id="14" creationId="{E313FC93-D5D1-4F75-B1D7-17DF27CE7C3D}"/>
          </ac:spMkLst>
        </pc:spChg>
      </pc:sldChg>
      <pc:sldChg chg="modSp add mod">
        <pc:chgData name="珈铭" userId="5b4cd8e1-e64f-4cac-8512-297a5fc16210" providerId="ADAL" clId="{6C8926DF-749A-4DF1-B57A-ABB2F2519730}" dt="2023-11-25T09:57:58.111" v="1374" actId="14100"/>
        <pc:sldMkLst>
          <pc:docMk/>
          <pc:sldMk cId="3574114773" sldId="2130"/>
        </pc:sldMkLst>
        <pc:spChg chg="mod">
          <ac:chgData name="珈铭" userId="5b4cd8e1-e64f-4cac-8512-297a5fc16210" providerId="ADAL" clId="{6C8926DF-749A-4DF1-B57A-ABB2F2519730}" dt="2023-11-25T09:57:38.481" v="1372"/>
          <ac:spMkLst>
            <pc:docMk/>
            <pc:sldMk cId="3574114773" sldId="2130"/>
            <ac:spMk id="11" creationId="{8C25BCB4-3F72-44D2-B0C0-5531860DE8BD}"/>
          </ac:spMkLst>
        </pc:spChg>
        <pc:spChg chg="mod">
          <ac:chgData name="珈铭" userId="5b4cd8e1-e64f-4cac-8512-297a5fc16210" providerId="ADAL" clId="{6C8926DF-749A-4DF1-B57A-ABB2F2519730}" dt="2023-11-25T09:57:58.111" v="1374" actId="14100"/>
          <ac:spMkLst>
            <pc:docMk/>
            <pc:sldMk cId="3574114773" sldId="2130"/>
            <ac:spMk id="14" creationId="{E313FC93-D5D1-4F75-B1D7-17DF27CE7C3D}"/>
          </ac:spMkLst>
        </pc:spChg>
      </pc:sldChg>
      <pc:sldChg chg="addSp delSp modSp add mod">
        <pc:chgData name="珈铭" userId="5b4cd8e1-e64f-4cac-8512-297a5fc16210" providerId="ADAL" clId="{6C8926DF-749A-4DF1-B57A-ABB2F2519730}" dt="2023-11-25T10:01:02.170" v="1423" actId="478"/>
        <pc:sldMkLst>
          <pc:docMk/>
          <pc:sldMk cId="4077056145" sldId="2131"/>
        </pc:sldMkLst>
        <pc:spChg chg="mod">
          <ac:chgData name="珈铭" userId="5b4cd8e1-e64f-4cac-8512-297a5fc16210" providerId="ADAL" clId="{6C8926DF-749A-4DF1-B57A-ABB2F2519730}" dt="2023-11-25T09:58:49.557" v="1387"/>
          <ac:spMkLst>
            <pc:docMk/>
            <pc:sldMk cId="4077056145" sldId="2131"/>
            <ac:spMk id="11" creationId="{8C25BCB4-3F72-44D2-B0C0-5531860DE8BD}"/>
          </ac:spMkLst>
        </pc:spChg>
        <pc:spChg chg="del topLvl">
          <ac:chgData name="珈铭" userId="5b4cd8e1-e64f-4cac-8512-297a5fc16210" providerId="ADAL" clId="{6C8926DF-749A-4DF1-B57A-ABB2F2519730}" dt="2023-11-25T09:58:24.334" v="1376" actId="478"/>
          <ac:spMkLst>
            <pc:docMk/>
            <pc:sldMk cId="4077056145" sldId="2131"/>
            <ac:spMk id="14" creationId="{E313FC93-D5D1-4F75-B1D7-17DF27CE7C3D}"/>
          </ac:spMkLst>
        </pc:spChg>
        <pc:spChg chg="add del">
          <ac:chgData name="珈铭" userId="5b4cd8e1-e64f-4cac-8512-297a5fc16210" providerId="ADAL" clId="{6C8926DF-749A-4DF1-B57A-ABB2F2519730}" dt="2023-11-25T09:58:48.720" v="1386" actId="22"/>
          <ac:spMkLst>
            <pc:docMk/>
            <pc:sldMk cId="4077056145" sldId="2131"/>
            <ac:spMk id="15" creationId="{6B732A69-DA98-46EF-A84E-AF19EE380468}"/>
          </ac:spMkLst>
        </pc:spChg>
        <pc:spChg chg="add del mod">
          <ac:chgData name="珈铭" userId="5b4cd8e1-e64f-4cac-8512-297a5fc16210" providerId="ADAL" clId="{6C8926DF-749A-4DF1-B57A-ABB2F2519730}" dt="2023-11-25T09:59:18.145" v="1394" actId="21"/>
          <ac:spMkLst>
            <pc:docMk/>
            <pc:sldMk cId="4077056145" sldId="2131"/>
            <ac:spMk id="17" creationId="{07A7CD4E-ADF9-4DC0-9CF0-E70820912785}"/>
          </ac:spMkLst>
        </pc:spChg>
        <pc:spChg chg="add mod">
          <ac:chgData name="珈铭" userId="5b4cd8e1-e64f-4cac-8512-297a5fc16210" providerId="ADAL" clId="{6C8926DF-749A-4DF1-B57A-ABB2F2519730}" dt="2023-11-25T10:01:00" v="1422" actId="14100"/>
          <ac:spMkLst>
            <pc:docMk/>
            <pc:sldMk cId="4077056145" sldId="2131"/>
            <ac:spMk id="18" creationId="{22F86011-5814-4F30-B1EB-B59FDD0B6083}"/>
          </ac:spMkLst>
        </pc:spChg>
        <pc:spChg chg="add del mod">
          <ac:chgData name="珈铭" userId="5b4cd8e1-e64f-4cac-8512-297a5fc16210" providerId="ADAL" clId="{6C8926DF-749A-4DF1-B57A-ABB2F2519730}" dt="2023-11-25T10:01:02.170" v="1423" actId="478"/>
          <ac:spMkLst>
            <pc:docMk/>
            <pc:sldMk cId="4077056145" sldId="2131"/>
            <ac:spMk id="19" creationId="{6C76730C-78ED-4E73-B6A6-A5B3D517D3FD}"/>
          </ac:spMkLst>
        </pc:spChg>
        <pc:grpChg chg="del">
          <ac:chgData name="珈铭" userId="5b4cd8e1-e64f-4cac-8512-297a5fc16210" providerId="ADAL" clId="{6C8926DF-749A-4DF1-B57A-ABB2F2519730}" dt="2023-11-25T09:58:24.334" v="1376" actId="478"/>
          <ac:grpSpMkLst>
            <pc:docMk/>
            <pc:sldMk cId="4077056145" sldId="2131"/>
            <ac:grpSpMk id="8" creationId="{A6DFF49C-153D-4ACF-BA05-38DA9062F35D}"/>
          </ac:grpSpMkLst>
        </pc:grpChg>
        <pc:grpChg chg="add mod">
          <ac:chgData name="珈铭" userId="5b4cd8e1-e64f-4cac-8512-297a5fc16210" providerId="ADAL" clId="{6C8926DF-749A-4DF1-B57A-ABB2F2519730}" dt="2023-11-25T09:59:07.433" v="1390" actId="164"/>
          <ac:grpSpMkLst>
            <pc:docMk/>
            <pc:sldMk cId="4077056145" sldId="2131"/>
            <ac:grpSpMk id="12" creationId="{A6FAC216-B27E-4577-AFAD-4876BBAD357E}"/>
          </ac:grpSpMkLst>
        </pc:grpChg>
        <pc:picChg chg="add del mod">
          <ac:chgData name="珈铭" userId="5b4cd8e1-e64f-4cac-8512-297a5fc16210" providerId="ADAL" clId="{6C8926DF-749A-4DF1-B57A-ABB2F2519730}" dt="2023-11-25T10:00:41.706" v="1412" actId="478"/>
          <ac:picMkLst>
            <pc:docMk/>
            <pc:sldMk cId="4077056145" sldId="2131"/>
            <ac:picMk id="9" creationId="{DC5724A5-717F-430D-84CC-8F29AC967941}"/>
          </ac:picMkLst>
        </pc:picChg>
        <pc:picChg chg="del topLvl">
          <ac:chgData name="珈铭" userId="5b4cd8e1-e64f-4cac-8512-297a5fc16210" providerId="ADAL" clId="{6C8926DF-749A-4DF1-B57A-ABB2F2519730}" dt="2023-11-25T09:58:26.056" v="1377" actId="478"/>
          <ac:picMkLst>
            <pc:docMk/>
            <pc:sldMk cId="4077056145" sldId="2131"/>
            <ac:picMk id="13" creationId="{55D5DC54-EBE2-42B1-A8D1-F4DAC1294E04}"/>
          </ac:picMkLst>
        </pc:picChg>
        <pc:picChg chg="add del mod">
          <ac:chgData name="珈铭" userId="5b4cd8e1-e64f-4cac-8512-297a5fc16210" providerId="ADAL" clId="{6C8926DF-749A-4DF1-B57A-ABB2F2519730}" dt="2023-11-25T09:59:19.619" v="1395" actId="478"/>
          <ac:picMkLst>
            <pc:docMk/>
            <pc:sldMk cId="4077056145" sldId="2131"/>
            <ac:picMk id="16" creationId="{26E41172-97DA-4844-A6D9-DDF69830C3D3}"/>
          </ac:picMkLst>
        </pc:picChg>
        <pc:picChg chg="add mod ord">
          <ac:chgData name="珈铭" userId="5b4cd8e1-e64f-4cac-8512-297a5fc16210" providerId="ADAL" clId="{6C8926DF-749A-4DF1-B57A-ABB2F2519730}" dt="2023-11-25T10:00:53.951" v="1419" actId="167"/>
          <ac:picMkLst>
            <pc:docMk/>
            <pc:sldMk cId="4077056145" sldId="2131"/>
            <ac:picMk id="21" creationId="{13ADA474-45CE-44CA-B8A6-33F7DE68888A}"/>
          </ac:picMkLst>
        </pc:picChg>
      </pc:sldChg>
      <pc:sldChg chg="modSp add mod">
        <pc:chgData name="珈铭" userId="5b4cd8e1-e64f-4cac-8512-297a5fc16210" providerId="ADAL" clId="{6C8926DF-749A-4DF1-B57A-ABB2F2519730}" dt="2023-11-25T10:02:23.872" v="1440" actId="1076"/>
        <pc:sldMkLst>
          <pc:docMk/>
          <pc:sldMk cId="2539562680" sldId="2132"/>
        </pc:sldMkLst>
        <pc:spChg chg="mod">
          <ac:chgData name="珈铭" userId="5b4cd8e1-e64f-4cac-8512-297a5fc16210" providerId="ADAL" clId="{6C8926DF-749A-4DF1-B57A-ABB2F2519730}" dt="2023-11-25T10:02:16.109" v="1439" actId="1076"/>
          <ac:spMkLst>
            <pc:docMk/>
            <pc:sldMk cId="2539562680" sldId="2132"/>
            <ac:spMk id="11" creationId="{8C25BCB4-3F72-44D2-B0C0-5531860DE8BD}"/>
          </ac:spMkLst>
        </pc:spChg>
        <pc:spChg chg="mod">
          <ac:chgData name="珈铭" userId="5b4cd8e1-e64f-4cac-8512-297a5fc16210" providerId="ADAL" clId="{6C8926DF-749A-4DF1-B57A-ABB2F2519730}" dt="2023-11-25T10:02:23.872" v="1440" actId="1076"/>
          <ac:spMkLst>
            <pc:docMk/>
            <pc:sldMk cId="2539562680" sldId="2132"/>
            <ac:spMk id="18" creationId="{22F86011-5814-4F30-B1EB-B59FDD0B6083}"/>
          </ac:spMkLst>
        </pc:spChg>
      </pc:sldChg>
      <pc:sldChg chg="addSp delSp modSp add del mod">
        <pc:chgData name="珈铭" userId="5b4cd8e1-e64f-4cac-8512-297a5fc16210" providerId="ADAL" clId="{6C8926DF-749A-4DF1-B57A-ABB2F2519730}" dt="2023-11-25T10:01:12.674" v="1424" actId="47"/>
        <pc:sldMkLst>
          <pc:docMk/>
          <pc:sldMk cId="4077749102" sldId="2132"/>
        </pc:sldMkLst>
        <pc:picChg chg="add mod">
          <ac:chgData name="珈铭" userId="5b4cd8e1-e64f-4cac-8512-297a5fc16210" providerId="ADAL" clId="{6C8926DF-749A-4DF1-B57A-ABB2F2519730}" dt="2023-11-25T10:00:39.375" v="1411" actId="1076"/>
          <ac:picMkLst>
            <pc:docMk/>
            <pc:sldMk cId="4077749102" sldId="2132"/>
            <ac:picMk id="8" creationId="{A10810A3-E915-4184-A60D-1C10BD6C7CD6}"/>
          </ac:picMkLst>
        </pc:picChg>
        <pc:picChg chg="del">
          <ac:chgData name="珈铭" userId="5b4cd8e1-e64f-4cac-8512-297a5fc16210" providerId="ADAL" clId="{6C8926DF-749A-4DF1-B57A-ABB2F2519730}" dt="2023-11-25T10:00:33.981" v="1408" actId="478"/>
          <ac:picMkLst>
            <pc:docMk/>
            <pc:sldMk cId="4077749102" sldId="2132"/>
            <ac:picMk id="9" creationId="{DC5724A5-717F-430D-84CC-8F29AC967941}"/>
          </ac:picMkLst>
        </pc:picChg>
      </pc:sldChg>
      <pc:sldChg chg="addSp delSp modSp add mod">
        <pc:chgData name="珈铭" userId="5b4cd8e1-e64f-4cac-8512-297a5fc16210" providerId="ADAL" clId="{6C8926DF-749A-4DF1-B57A-ABB2F2519730}" dt="2023-11-25T10:10:21.027" v="1691" actId="14100"/>
        <pc:sldMkLst>
          <pc:docMk/>
          <pc:sldMk cId="1867127103" sldId="2133"/>
        </pc:sldMkLst>
        <pc:spChg chg="mod">
          <ac:chgData name="珈铭" userId="5b4cd8e1-e64f-4cac-8512-297a5fc16210" providerId="ADAL" clId="{6C8926DF-749A-4DF1-B57A-ABB2F2519730}" dt="2023-11-25T10:04:05.879" v="1460"/>
          <ac:spMkLst>
            <pc:docMk/>
            <pc:sldMk cId="1867127103" sldId="2133"/>
            <ac:spMk id="3" creationId="{E8F2C038-1596-A522-26AD-12B057865732}"/>
          </ac:spMkLst>
        </pc:spChg>
        <pc:spChg chg="del">
          <ac:chgData name="珈铭" userId="5b4cd8e1-e64f-4cac-8512-297a5fc16210" providerId="ADAL" clId="{6C8926DF-749A-4DF1-B57A-ABB2F2519730}" dt="2023-11-25T10:03:12.842" v="1449" actId="478"/>
          <ac:spMkLst>
            <pc:docMk/>
            <pc:sldMk cId="1867127103" sldId="2133"/>
            <ac:spMk id="11" creationId="{8C25BCB4-3F72-44D2-B0C0-5531860DE8BD}"/>
          </ac:spMkLst>
        </pc:spChg>
        <pc:spChg chg="add mod">
          <ac:chgData name="珈铭" userId="5b4cd8e1-e64f-4cac-8512-297a5fc16210" providerId="ADAL" clId="{6C8926DF-749A-4DF1-B57A-ABB2F2519730}" dt="2023-11-25T10:10:21.027" v="1691" actId="14100"/>
          <ac:spMkLst>
            <pc:docMk/>
            <pc:sldMk cId="1867127103" sldId="2133"/>
            <ac:spMk id="13" creationId="{F79C235A-B4E4-4307-B34F-B01D99B3C1BC}"/>
          </ac:spMkLst>
        </pc:spChg>
        <pc:spChg chg="add mod">
          <ac:chgData name="珈铭" userId="5b4cd8e1-e64f-4cac-8512-297a5fc16210" providerId="ADAL" clId="{6C8926DF-749A-4DF1-B57A-ABB2F2519730}" dt="2023-11-25T10:04:34.866" v="1471" actId="14100"/>
          <ac:spMkLst>
            <pc:docMk/>
            <pc:sldMk cId="1867127103" sldId="2133"/>
            <ac:spMk id="14" creationId="{556375C0-2CE2-4CAB-B4A2-B6D44428C03F}"/>
          </ac:spMkLst>
        </pc:spChg>
        <pc:spChg chg="add mod">
          <ac:chgData name="珈铭" userId="5b4cd8e1-e64f-4cac-8512-297a5fc16210" providerId="ADAL" clId="{6C8926DF-749A-4DF1-B57A-ABB2F2519730}" dt="2023-11-25T10:05:22.496" v="1480" actId="693"/>
          <ac:spMkLst>
            <pc:docMk/>
            <pc:sldMk cId="1867127103" sldId="2133"/>
            <ac:spMk id="15" creationId="{AC8AD27C-28A5-4403-8197-B2E1DC4A0E73}"/>
          </ac:spMkLst>
        </pc:spChg>
        <pc:spChg chg="del">
          <ac:chgData name="珈铭" userId="5b4cd8e1-e64f-4cac-8512-297a5fc16210" providerId="ADAL" clId="{6C8926DF-749A-4DF1-B57A-ABB2F2519730}" dt="2023-11-25T10:02:45.935" v="1448" actId="478"/>
          <ac:spMkLst>
            <pc:docMk/>
            <pc:sldMk cId="1867127103" sldId="2133"/>
            <ac:spMk id="18" creationId="{22F86011-5814-4F30-B1EB-B59FDD0B6083}"/>
          </ac:spMkLst>
        </pc:spChg>
        <pc:picChg chg="add mod">
          <ac:chgData name="珈铭" userId="5b4cd8e1-e64f-4cac-8512-297a5fc16210" providerId="ADAL" clId="{6C8926DF-749A-4DF1-B57A-ABB2F2519730}" dt="2023-11-25T10:03:21.127" v="1454" actId="1076"/>
          <ac:picMkLst>
            <pc:docMk/>
            <pc:sldMk cId="1867127103" sldId="2133"/>
            <ac:picMk id="8" creationId="{4B4661AB-3680-40FD-B868-7897E6D1CBAE}"/>
          </ac:picMkLst>
        </pc:picChg>
        <pc:picChg chg="del">
          <ac:chgData name="珈铭" userId="5b4cd8e1-e64f-4cac-8512-297a5fc16210" providerId="ADAL" clId="{6C8926DF-749A-4DF1-B57A-ABB2F2519730}" dt="2023-11-25T10:02:45.935" v="1448" actId="478"/>
          <ac:picMkLst>
            <pc:docMk/>
            <pc:sldMk cId="1867127103" sldId="2133"/>
            <ac:picMk id="21" creationId="{13ADA474-45CE-44CA-B8A6-33F7DE68888A}"/>
          </ac:picMkLst>
        </pc:picChg>
      </pc:sldChg>
      <pc:sldChg chg="addSp modSp add mod">
        <pc:chgData name="珈铭" userId="5b4cd8e1-e64f-4cac-8512-297a5fc16210" providerId="ADAL" clId="{6C8926DF-749A-4DF1-B57A-ABB2F2519730}" dt="2023-11-25T10:20:48.921" v="2185" actId="1076"/>
        <pc:sldMkLst>
          <pc:docMk/>
          <pc:sldMk cId="3274635130" sldId="2134"/>
        </pc:sldMkLst>
        <pc:spChg chg="mod">
          <ac:chgData name="珈铭" userId="5b4cd8e1-e64f-4cac-8512-297a5fc16210" providerId="ADAL" clId="{6C8926DF-749A-4DF1-B57A-ABB2F2519730}" dt="2023-11-25T10:07:31.696" v="1542" actId="5793"/>
          <ac:spMkLst>
            <pc:docMk/>
            <pc:sldMk cId="3274635130" sldId="2134"/>
            <ac:spMk id="3" creationId="{E8F2C038-1596-A522-26AD-12B057865732}"/>
          </ac:spMkLst>
        </pc:spChg>
        <pc:spChg chg="mod">
          <ac:chgData name="珈铭" userId="5b4cd8e1-e64f-4cac-8512-297a5fc16210" providerId="ADAL" clId="{6C8926DF-749A-4DF1-B57A-ABB2F2519730}" dt="2023-11-25T10:20:43.594" v="2183" actId="20577"/>
          <ac:spMkLst>
            <pc:docMk/>
            <pc:sldMk cId="3274635130" sldId="2134"/>
            <ac:spMk id="13" creationId="{F79C235A-B4E4-4307-B34F-B01D99B3C1BC}"/>
          </ac:spMkLst>
        </pc:spChg>
        <pc:spChg chg="mod">
          <ac:chgData name="珈铭" userId="5b4cd8e1-e64f-4cac-8512-297a5fc16210" providerId="ADAL" clId="{6C8926DF-749A-4DF1-B57A-ABB2F2519730}" dt="2023-11-25T10:07:05.826" v="1517" actId="14100"/>
          <ac:spMkLst>
            <pc:docMk/>
            <pc:sldMk cId="3274635130" sldId="2134"/>
            <ac:spMk id="15" creationId="{AC8AD27C-28A5-4403-8197-B2E1DC4A0E73}"/>
          </ac:spMkLst>
        </pc:spChg>
        <pc:picChg chg="add mod">
          <ac:chgData name="珈铭" userId="5b4cd8e1-e64f-4cac-8512-297a5fc16210" providerId="ADAL" clId="{6C8926DF-749A-4DF1-B57A-ABB2F2519730}" dt="2023-11-25T10:20:48.921" v="2185" actId="1076"/>
          <ac:picMkLst>
            <pc:docMk/>
            <pc:sldMk cId="3274635130" sldId="2134"/>
            <ac:picMk id="9" creationId="{219BE9F2-BBDF-46AD-9FE5-470D4FFC4E55}"/>
          </ac:picMkLst>
        </pc:picChg>
      </pc:sldChg>
      <pc:sldChg chg="modSp add del mod">
        <pc:chgData name="珈铭" userId="5b4cd8e1-e64f-4cac-8512-297a5fc16210" providerId="ADAL" clId="{6C8926DF-749A-4DF1-B57A-ABB2F2519730}" dt="2023-11-25T10:13:38.581" v="1813" actId="47"/>
        <pc:sldMkLst>
          <pc:docMk/>
          <pc:sldMk cId="3156108724" sldId="2135"/>
        </pc:sldMkLst>
        <pc:spChg chg="mod">
          <ac:chgData name="珈铭" userId="5b4cd8e1-e64f-4cac-8512-297a5fc16210" providerId="ADAL" clId="{6C8926DF-749A-4DF1-B57A-ABB2F2519730}" dt="2023-11-25T10:11:09.882" v="1717"/>
          <ac:spMkLst>
            <pc:docMk/>
            <pc:sldMk cId="3156108724" sldId="2135"/>
            <ac:spMk id="28" creationId="{5D724E9A-F889-4AC9-8402-9D10FFFA3369}"/>
          </ac:spMkLst>
        </pc:spChg>
      </pc:sldChg>
      <pc:sldChg chg="modSp new add del mod">
        <pc:chgData name="珈铭" userId="5b4cd8e1-e64f-4cac-8512-297a5fc16210" providerId="ADAL" clId="{6C8926DF-749A-4DF1-B57A-ABB2F2519730}" dt="2023-11-25T10:13:00.519" v="1812" actId="20577"/>
        <pc:sldMkLst>
          <pc:docMk/>
          <pc:sldMk cId="337725202" sldId="2136"/>
        </pc:sldMkLst>
        <pc:spChg chg="mod">
          <ac:chgData name="珈铭" userId="5b4cd8e1-e64f-4cac-8512-297a5fc16210" providerId="ADAL" clId="{6C8926DF-749A-4DF1-B57A-ABB2F2519730}" dt="2023-11-25T10:12:19.081" v="1744"/>
          <ac:spMkLst>
            <pc:docMk/>
            <pc:sldMk cId="337725202" sldId="2136"/>
            <ac:spMk id="2" creationId="{DB4398E7-8A12-4F1A-965D-77CA84683BCD}"/>
          </ac:spMkLst>
        </pc:spChg>
        <pc:spChg chg="mod">
          <ac:chgData name="珈铭" userId="5b4cd8e1-e64f-4cac-8512-297a5fc16210" providerId="ADAL" clId="{6C8926DF-749A-4DF1-B57A-ABB2F2519730}" dt="2023-11-25T10:13:00.519" v="1812" actId="20577"/>
          <ac:spMkLst>
            <pc:docMk/>
            <pc:sldMk cId="337725202" sldId="2136"/>
            <ac:spMk id="3" creationId="{A204C52E-91F4-4C13-903B-028AC63C2961}"/>
          </ac:spMkLst>
        </pc:spChg>
      </pc:sldChg>
      <pc:sldChg chg="delSp modSp add mod">
        <pc:chgData name="珈铭" userId="5b4cd8e1-e64f-4cac-8512-297a5fc16210" providerId="ADAL" clId="{6C8926DF-749A-4DF1-B57A-ABB2F2519730}" dt="2023-11-25T10:20:01.817" v="2170"/>
        <pc:sldMkLst>
          <pc:docMk/>
          <pc:sldMk cId="2203776592" sldId="2137"/>
        </pc:sldMkLst>
        <pc:spChg chg="mod">
          <ac:chgData name="珈铭" userId="5b4cd8e1-e64f-4cac-8512-297a5fc16210" providerId="ADAL" clId="{6C8926DF-749A-4DF1-B57A-ABB2F2519730}" dt="2023-11-25T10:20:01.817" v="2170"/>
          <ac:spMkLst>
            <pc:docMk/>
            <pc:sldMk cId="2203776592" sldId="2137"/>
            <ac:spMk id="2" creationId="{D6C5359A-E341-B168-AA58-E9E6DB220328}"/>
          </ac:spMkLst>
        </pc:spChg>
        <pc:spChg chg="mod">
          <ac:chgData name="珈铭" userId="5b4cd8e1-e64f-4cac-8512-297a5fc16210" providerId="ADAL" clId="{6C8926DF-749A-4DF1-B57A-ABB2F2519730}" dt="2023-11-25T10:19:40.442" v="2144" actId="207"/>
          <ac:spMkLst>
            <pc:docMk/>
            <pc:sldMk cId="2203776592" sldId="2137"/>
            <ac:spMk id="3" creationId="{E8F2C038-1596-A522-26AD-12B057865732}"/>
          </ac:spMkLst>
        </pc:spChg>
        <pc:spChg chg="del">
          <ac:chgData name="珈铭" userId="5b4cd8e1-e64f-4cac-8512-297a5fc16210" providerId="ADAL" clId="{6C8926DF-749A-4DF1-B57A-ABB2F2519730}" dt="2023-11-25T10:18:02.759" v="2059" actId="478"/>
          <ac:spMkLst>
            <pc:docMk/>
            <pc:sldMk cId="2203776592" sldId="2137"/>
            <ac:spMk id="6" creationId="{46E096CC-C83E-CF12-D0C8-F888F0306874}"/>
          </ac:spMkLst>
        </pc:spChg>
        <pc:spChg chg="del">
          <ac:chgData name="珈铭" userId="5b4cd8e1-e64f-4cac-8512-297a5fc16210" providerId="ADAL" clId="{6C8926DF-749A-4DF1-B57A-ABB2F2519730}" dt="2023-11-25T10:14:11.192" v="1822" actId="478"/>
          <ac:spMkLst>
            <pc:docMk/>
            <pc:sldMk cId="2203776592" sldId="2137"/>
            <ac:spMk id="13" creationId="{F79C235A-B4E4-4307-B34F-B01D99B3C1BC}"/>
          </ac:spMkLst>
        </pc:spChg>
        <pc:spChg chg="del">
          <ac:chgData name="珈铭" userId="5b4cd8e1-e64f-4cac-8512-297a5fc16210" providerId="ADAL" clId="{6C8926DF-749A-4DF1-B57A-ABB2F2519730}" dt="2023-11-25T10:18:02.759" v="2059" actId="478"/>
          <ac:spMkLst>
            <pc:docMk/>
            <pc:sldMk cId="2203776592" sldId="2137"/>
            <ac:spMk id="14" creationId="{556375C0-2CE2-4CAB-B4A2-B6D44428C03F}"/>
          </ac:spMkLst>
        </pc:spChg>
        <pc:spChg chg="del">
          <ac:chgData name="珈铭" userId="5b4cd8e1-e64f-4cac-8512-297a5fc16210" providerId="ADAL" clId="{6C8926DF-749A-4DF1-B57A-ABB2F2519730}" dt="2023-11-25T10:18:02.759" v="2059" actId="478"/>
          <ac:spMkLst>
            <pc:docMk/>
            <pc:sldMk cId="2203776592" sldId="2137"/>
            <ac:spMk id="15" creationId="{AC8AD27C-28A5-4403-8197-B2E1DC4A0E73}"/>
          </ac:spMkLst>
        </pc:spChg>
        <pc:picChg chg="del">
          <ac:chgData name="珈铭" userId="5b4cd8e1-e64f-4cac-8512-297a5fc16210" providerId="ADAL" clId="{6C8926DF-749A-4DF1-B57A-ABB2F2519730}" dt="2023-11-25T10:18:02.759" v="2059" actId="478"/>
          <ac:picMkLst>
            <pc:docMk/>
            <pc:sldMk cId="2203776592" sldId="2137"/>
            <ac:picMk id="8" creationId="{4B4661AB-3680-40FD-B868-7897E6D1CBAE}"/>
          </ac:picMkLst>
        </pc:picChg>
      </pc:sldChg>
      <pc:sldChg chg="addSp delSp modSp add mod">
        <pc:chgData name="珈铭" userId="5b4cd8e1-e64f-4cac-8512-297a5fc16210" providerId="ADAL" clId="{6C8926DF-749A-4DF1-B57A-ABB2F2519730}" dt="2023-11-25T10:17:32.035" v="2035" actId="20577"/>
        <pc:sldMkLst>
          <pc:docMk/>
          <pc:sldMk cId="1479661549" sldId="2138"/>
        </pc:sldMkLst>
        <pc:spChg chg="mod">
          <ac:chgData name="珈铭" userId="5b4cd8e1-e64f-4cac-8512-297a5fc16210" providerId="ADAL" clId="{6C8926DF-749A-4DF1-B57A-ABB2F2519730}" dt="2023-11-25T10:14:47.288" v="1830" actId="20577"/>
          <ac:spMkLst>
            <pc:docMk/>
            <pc:sldMk cId="1479661549" sldId="2138"/>
            <ac:spMk id="2" creationId="{D6C5359A-E341-B168-AA58-E9E6DB220328}"/>
          </ac:spMkLst>
        </pc:spChg>
        <pc:spChg chg="mod">
          <ac:chgData name="珈铭" userId="5b4cd8e1-e64f-4cac-8512-297a5fc16210" providerId="ADAL" clId="{6C8926DF-749A-4DF1-B57A-ABB2F2519730}" dt="2023-11-25T10:17:32.035" v="2035" actId="20577"/>
          <ac:spMkLst>
            <pc:docMk/>
            <pc:sldMk cId="1479661549" sldId="2138"/>
            <ac:spMk id="3" creationId="{E8F2C038-1596-A522-26AD-12B057865732}"/>
          </ac:spMkLst>
        </pc:spChg>
        <pc:spChg chg="add mod">
          <ac:chgData name="珈铭" userId="5b4cd8e1-e64f-4cac-8512-297a5fc16210" providerId="ADAL" clId="{6C8926DF-749A-4DF1-B57A-ABB2F2519730}" dt="2023-11-25T10:16:16.725" v="1915" actId="164"/>
          <ac:spMkLst>
            <pc:docMk/>
            <pc:sldMk cId="1479661549" sldId="2138"/>
            <ac:spMk id="9" creationId="{9F09E73D-E1B6-41F2-BFCA-4B108DBDEA8F}"/>
          </ac:spMkLst>
        </pc:spChg>
        <pc:spChg chg="mod">
          <ac:chgData name="珈铭" userId="5b4cd8e1-e64f-4cac-8512-297a5fc16210" providerId="ADAL" clId="{6C8926DF-749A-4DF1-B57A-ABB2F2519730}" dt="2023-11-25T10:15:42.729" v="1894"/>
          <ac:spMkLst>
            <pc:docMk/>
            <pc:sldMk cId="1479661549" sldId="2138"/>
            <ac:spMk id="11" creationId="{2E4409B0-C6CA-492A-8B28-C201B597EA8F}"/>
          </ac:spMkLst>
        </pc:spChg>
        <pc:spChg chg="mod">
          <ac:chgData name="珈铭" userId="5b4cd8e1-e64f-4cac-8512-297a5fc16210" providerId="ADAL" clId="{6C8926DF-749A-4DF1-B57A-ABB2F2519730}" dt="2023-11-25T10:15:42.729" v="1894"/>
          <ac:spMkLst>
            <pc:docMk/>
            <pc:sldMk cId="1479661549" sldId="2138"/>
            <ac:spMk id="12" creationId="{5EE4D813-EF44-4394-B16D-79135630798D}"/>
          </ac:spMkLst>
        </pc:spChg>
        <pc:grpChg chg="add mod">
          <ac:chgData name="珈铭" userId="5b4cd8e1-e64f-4cac-8512-297a5fc16210" providerId="ADAL" clId="{6C8926DF-749A-4DF1-B57A-ABB2F2519730}" dt="2023-11-25T10:16:16.725" v="1915" actId="164"/>
          <ac:grpSpMkLst>
            <pc:docMk/>
            <pc:sldMk cId="1479661549" sldId="2138"/>
            <ac:grpSpMk id="10" creationId="{9ECB3CE7-5BEA-4C76-9E7C-90878A620CAA}"/>
          </ac:grpSpMkLst>
        </pc:grpChg>
        <pc:grpChg chg="add mod">
          <ac:chgData name="珈铭" userId="5b4cd8e1-e64f-4cac-8512-297a5fc16210" providerId="ADAL" clId="{6C8926DF-749A-4DF1-B57A-ABB2F2519730}" dt="2023-11-25T10:16:28.403" v="1926" actId="1076"/>
          <ac:grpSpMkLst>
            <pc:docMk/>
            <pc:sldMk cId="1479661549" sldId="2138"/>
            <ac:grpSpMk id="15" creationId="{B65BB4B2-3EA5-47F8-92C5-8028435DD8B3}"/>
          </ac:grpSpMkLst>
        </pc:grpChg>
        <pc:picChg chg="add del mod">
          <ac:chgData name="珈铭" userId="5b4cd8e1-e64f-4cac-8512-297a5fc16210" providerId="ADAL" clId="{6C8926DF-749A-4DF1-B57A-ABB2F2519730}" dt="2023-11-25T10:15:37.707" v="1893" actId="478"/>
          <ac:picMkLst>
            <pc:docMk/>
            <pc:sldMk cId="1479661549" sldId="2138"/>
            <ac:picMk id="7" creationId="{20E62E69-202E-4C63-A0CD-137BB021FB7D}"/>
          </ac:picMkLst>
        </pc:picChg>
        <pc:picChg chg="add mod">
          <ac:chgData name="珈铭" userId="5b4cd8e1-e64f-4cac-8512-297a5fc16210" providerId="ADAL" clId="{6C8926DF-749A-4DF1-B57A-ABB2F2519730}" dt="2023-11-25T10:16:16.725" v="1915" actId="164"/>
          <ac:picMkLst>
            <pc:docMk/>
            <pc:sldMk cId="1479661549" sldId="2138"/>
            <ac:picMk id="8" creationId="{FA5E3693-A076-47FE-A25C-9A3A729B9FD9}"/>
          </ac:picMkLst>
        </pc:picChg>
        <pc:picChg chg="add mod">
          <ac:chgData name="珈铭" userId="5b4cd8e1-e64f-4cac-8512-297a5fc16210" providerId="ADAL" clId="{6C8926DF-749A-4DF1-B57A-ABB2F2519730}" dt="2023-11-25T10:16:16.725" v="1915" actId="164"/>
          <ac:picMkLst>
            <pc:docMk/>
            <pc:sldMk cId="1479661549" sldId="2138"/>
            <ac:picMk id="14" creationId="{DAF1A2D3-B047-4AD9-BFF4-3BF91D1E8FF9}"/>
          </ac:picMkLst>
        </pc:picChg>
        <pc:cxnChg chg="add mod">
          <ac:chgData name="珈铭" userId="5b4cd8e1-e64f-4cac-8512-297a5fc16210" providerId="ADAL" clId="{6C8926DF-749A-4DF1-B57A-ABB2F2519730}" dt="2023-11-25T10:16:16.725" v="1915" actId="164"/>
          <ac:cxnSpMkLst>
            <pc:docMk/>
            <pc:sldMk cId="1479661549" sldId="2138"/>
            <ac:cxnSpMk id="13" creationId="{51A677D0-0AF5-46B1-A23C-24E6F60EFC8A}"/>
          </ac:cxnSpMkLst>
        </pc:cxnChg>
      </pc:sldChg>
      <pc:sldChg chg="modSp add mod">
        <pc:chgData name="珈铭" userId="5b4cd8e1-e64f-4cac-8512-297a5fc16210" providerId="ADAL" clId="{6C8926DF-749A-4DF1-B57A-ABB2F2519730}" dt="2023-11-25T10:24:00.295" v="2298" actId="20577"/>
        <pc:sldMkLst>
          <pc:docMk/>
          <pc:sldMk cId="257135817" sldId="2139"/>
        </pc:sldMkLst>
        <pc:spChg chg="mod">
          <ac:chgData name="珈铭" userId="5b4cd8e1-e64f-4cac-8512-297a5fc16210" providerId="ADAL" clId="{6C8926DF-749A-4DF1-B57A-ABB2F2519730}" dt="2023-11-25T10:24:00.295" v="2298" actId="20577"/>
          <ac:spMkLst>
            <pc:docMk/>
            <pc:sldMk cId="257135817" sldId="2139"/>
            <ac:spMk id="3" creationId="{E8F2C038-1596-A522-26AD-12B057865732}"/>
          </ac:spMkLst>
        </pc:spChg>
      </pc:sldChg>
      <pc:sldChg chg="modSp add mod">
        <pc:chgData name="珈铭" userId="5b4cd8e1-e64f-4cac-8512-297a5fc16210" providerId="ADAL" clId="{6C8926DF-749A-4DF1-B57A-ABB2F2519730}" dt="2023-11-25T10:24:03.424" v="2299" actId="20577"/>
        <pc:sldMkLst>
          <pc:docMk/>
          <pc:sldMk cId="2416681683" sldId="2140"/>
        </pc:sldMkLst>
        <pc:spChg chg="mod">
          <ac:chgData name="珈铭" userId="5b4cd8e1-e64f-4cac-8512-297a5fc16210" providerId="ADAL" clId="{6C8926DF-749A-4DF1-B57A-ABB2F2519730}" dt="2023-11-25T10:24:03.424" v="2299" actId="20577"/>
          <ac:spMkLst>
            <pc:docMk/>
            <pc:sldMk cId="2416681683" sldId="2140"/>
            <ac:spMk id="3" creationId="{E8F2C038-1596-A522-26AD-12B057865732}"/>
          </ac:spMkLst>
        </pc:spChg>
      </pc:sldChg>
      <pc:sldChg chg="modSp add del mod">
        <pc:chgData name="珈铭" userId="5b4cd8e1-e64f-4cac-8512-297a5fc16210" providerId="ADAL" clId="{6C8926DF-749A-4DF1-B57A-ABB2F2519730}" dt="2023-11-25T10:23:18.346" v="2274" actId="47"/>
        <pc:sldMkLst>
          <pc:docMk/>
          <pc:sldMk cId="1351293522" sldId="2141"/>
        </pc:sldMkLst>
        <pc:spChg chg="mod">
          <ac:chgData name="珈铭" userId="5b4cd8e1-e64f-4cac-8512-297a5fc16210" providerId="ADAL" clId="{6C8926DF-749A-4DF1-B57A-ABB2F2519730}" dt="2023-11-25T10:22:50.890" v="2266"/>
          <ac:spMkLst>
            <pc:docMk/>
            <pc:sldMk cId="1351293522" sldId="2141"/>
            <ac:spMk id="3" creationId="{E8F2C038-1596-A522-26AD-12B057865732}"/>
          </ac:spMkLst>
        </pc:spChg>
      </pc:sldChg>
      <pc:sldChg chg="modSp add mod">
        <pc:chgData name="珈铭" userId="5b4cd8e1-e64f-4cac-8512-297a5fc16210" providerId="ADAL" clId="{6C8926DF-749A-4DF1-B57A-ABB2F2519730}" dt="2023-11-25T10:24:39.756" v="2362" actId="20577"/>
        <pc:sldMkLst>
          <pc:docMk/>
          <pc:sldMk cId="2418967376" sldId="2141"/>
        </pc:sldMkLst>
        <pc:spChg chg="mod">
          <ac:chgData name="珈铭" userId="5b4cd8e1-e64f-4cac-8512-297a5fc16210" providerId="ADAL" clId="{6C8926DF-749A-4DF1-B57A-ABB2F2519730}" dt="2023-11-25T10:24:39.756" v="2362" actId="20577"/>
          <ac:spMkLst>
            <pc:docMk/>
            <pc:sldMk cId="2418967376" sldId="2141"/>
            <ac:spMk id="3" creationId="{E8F2C038-1596-A522-26AD-12B057865732}"/>
          </ac:spMkLst>
        </pc:spChg>
      </pc:sldChg>
      <pc:sldChg chg="modSp add mod">
        <pc:chgData name="珈铭" userId="5b4cd8e1-e64f-4cac-8512-297a5fc16210" providerId="ADAL" clId="{6C8926DF-749A-4DF1-B57A-ABB2F2519730}" dt="2023-11-25T10:33:14.271" v="2612" actId="20577"/>
        <pc:sldMkLst>
          <pc:docMk/>
          <pc:sldMk cId="3567278523" sldId="2142"/>
        </pc:sldMkLst>
        <pc:spChg chg="mod">
          <ac:chgData name="珈铭" userId="5b4cd8e1-e64f-4cac-8512-297a5fc16210" providerId="ADAL" clId="{6C8926DF-749A-4DF1-B57A-ABB2F2519730}" dt="2023-11-25T10:33:14.271" v="2612" actId="20577"/>
          <ac:spMkLst>
            <pc:docMk/>
            <pc:sldMk cId="3567278523" sldId="2142"/>
            <ac:spMk id="3" creationId="{E8F2C038-1596-A522-26AD-12B057865732}"/>
          </ac:spMkLst>
        </pc:spChg>
      </pc:sldChg>
      <pc:sldChg chg="addSp delSp modSp add mod">
        <pc:chgData name="珈铭" userId="5b4cd8e1-e64f-4cac-8512-297a5fc16210" providerId="ADAL" clId="{6C8926DF-749A-4DF1-B57A-ABB2F2519730}" dt="2023-11-25T10:32:21.544" v="2610" actId="1035"/>
        <pc:sldMkLst>
          <pc:docMk/>
          <pc:sldMk cId="4290644247" sldId="2143"/>
        </pc:sldMkLst>
        <pc:spChg chg="mod">
          <ac:chgData name="珈铭" userId="5b4cd8e1-e64f-4cac-8512-297a5fc16210" providerId="ADAL" clId="{6C8926DF-749A-4DF1-B57A-ABB2F2519730}" dt="2023-11-25T10:28:14.333" v="2398" actId="20577"/>
          <ac:spMkLst>
            <pc:docMk/>
            <pc:sldMk cId="4290644247" sldId="2143"/>
            <ac:spMk id="2" creationId="{D6C5359A-E341-B168-AA58-E9E6DB220328}"/>
          </ac:spMkLst>
        </pc:spChg>
        <pc:spChg chg="mod">
          <ac:chgData name="珈铭" userId="5b4cd8e1-e64f-4cac-8512-297a5fc16210" providerId="ADAL" clId="{6C8926DF-749A-4DF1-B57A-ABB2F2519730}" dt="2023-11-25T10:29:14.123" v="2485"/>
          <ac:spMkLst>
            <pc:docMk/>
            <pc:sldMk cId="4290644247" sldId="2143"/>
            <ac:spMk id="3" creationId="{E8F2C038-1596-A522-26AD-12B057865732}"/>
          </ac:spMkLst>
        </pc:spChg>
        <pc:spChg chg="add mod">
          <ac:chgData name="珈铭" userId="5b4cd8e1-e64f-4cac-8512-297a5fc16210" providerId="ADAL" clId="{6C8926DF-749A-4DF1-B57A-ABB2F2519730}" dt="2023-11-25T10:30:15.890" v="2506" actId="1076"/>
          <ac:spMkLst>
            <pc:docMk/>
            <pc:sldMk cId="4290644247" sldId="2143"/>
            <ac:spMk id="6" creationId="{270351D6-513C-4162-9B80-9126678DFFE9}"/>
          </ac:spMkLst>
        </pc:spChg>
        <pc:spChg chg="add mod">
          <ac:chgData name="珈铭" userId="5b4cd8e1-e64f-4cac-8512-297a5fc16210" providerId="ADAL" clId="{6C8926DF-749A-4DF1-B57A-ABB2F2519730}" dt="2023-11-25T10:30:15.890" v="2506" actId="1076"/>
          <ac:spMkLst>
            <pc:docMk/>
            <pc:sldMk cId="4290644247" sldId="2143"/>
            <ac:spMk id="7" creationId="{82BD0D4C-81C5-425C-9A7B-88AFC4FE1338}"/>
          </ac:spMkLst>
        </pc:spChg>
        <pc:spChg chg="add mod">
          <ac:chgData name="珈铭" userId="5b4cd8e1-e64f-4cac-8512-297a5fc16210" providerId="ADAL" clId="{6C8926DF-749A-4DF1-B57A-ABB2F2519730}" dt="2023-11-25T10:30:15.890" v="2506" actId="1076"/>
          <ac:spMkLst>
            <pc:docMk/>
            <pc:sldMk cId="4290644247" sldId="2143"/>
            <ac:spMk id="8" creationId="{ADCB85FA-0BFF-4189-93B3-ABA7ED845456}"/>
          </ac:spMkLst>
        </pc:spChg>
        <pc:spChg chg="add del mod">
          <ac:chgData name="珈铭" userId="5b4cd8e1-e64f-4cac-8512-297a5fc16210" providerId="ADAL" clId="{6C8926DF-749A-4DF1-B57A-ABB2F2519730}" dt="2023-11-25T10:30:18.434" v="2507" actId="478"/>
          <ac:spMkLst>
            <pc:docMk/>
            <pc:sldMk cId="4290644247" sldId="2143"/>
            <ac:spMk id="13" creationId="{CBD3079C-2AE3-4C05-929A-E7CA4D30874C}"/>
          </ac:spMkLst>
        </pc:spChg>
        <pc:spChg chg="add mod">
          <ac:chgData name="珈铭" userId="5b4cd8e1-e64f-4cac-8512-297a5fc16210" providerId="ADAL" clId="{6C8926DF-749A-4DF1-B57A-ABB2F2519730}" dt="2023-11-25T10:29:34.081" v="2486"/>
          <ac:spMkLst>
            <pc:docMk/>
            <pc:sldMk cId="4290644247" sldId="2143"/>
            <ac:spMk id="14" creationId="{5B6D831F-B951-41FB-95C4-41B2F971A695}"/>
          </ac:spMkLst>
        </pc:spChg>
        <pc:spChg chg="add del mod">
          <ac:chgData name="珈铭" userId="5b4cd8e1-e64f-4cac-8512-297a5fc16210" providerId="ADAL" clId="{6C8926DF-749A-4DF1-B57A-ABB2F2519730}" dt="2023-11-25T10:29:40.552" v="2489" actId="478"/>
          <ac:spMkLst>
            <pc:docMk/>
            <pc:sldMk cId="4290644247" sldId="2143"/>
            <ac:spMk id="16" creationId="{CE4DED09-4F7E-42D1-99EA-8A8478FC26DE}"/>
          </ac:spMkLst>
        </pc:spChg>
        <pc:spChg chg="add mod">
          <ac:chgData name="珈铭" userId="5b4cd8e1-e64f-4cac-8512-297a5fc16210" providerId="ADAL" clId="{6C8926DF-749A-4DF1-B57A-ABB2F2519730}" dt="2023-11-25T10:30:15.890" v="2506" actId="1076"/>
          <ac:spMkLst>
            <pc:docMk/>
            <pc:sldMk cId="4290644247" sldId="2143"/>
            <ac:spMk id="17" creationId="{3C430A3D-1E26-4A5A-A1F1-1E03885CCCFC}"/>
          </ac:spMkLst>
        </pc:spChg>
        <pc:spChg chg="add del mod">
          <ac:chgData name="珈铭" userId="5b4cd8e1-e64f-4cac-8512-297a5fc16210" providerId="ADAL" clId="{6C8926DF-749A-4DF1-B57A-ABB2F2519730}" dt="2023-11-25T10:30:08.419" v="2504" actId="478"/>
          <ac:spMkLst>
            <pc:docMk/>
            <pc:sldMk cId="4290644247" sldId="2143"/>
            <ac:spMk id="18" creationId="{6C484569-CAD5-45CB-B798-11A854747429}"/>
          </ac:spMkLst>
        </pc:spChg>
        <pc:spChg chg="add mod">
          <ac:chgData name="珈铭" userId="5b4cd8e1-e64f-4cac-8512-297a5fc16210" providerId="ADAL" clId="{6C8926DF-749A-4DF1-B57A-ABB2F2519730}" dt="2023-11-25T10:30:15.890" v="2506" actId="1076"/>
          <ac:spMkLst>
            <pc:docMk/>
            <pc:sldMk cId="4290644247" sldId="2143"/>
            <ac:spMk id="19" creationId="{788CC507-338B-40B0-8C58-B0414A87CA6D}"/>
          </ac:spMkLst>
        </pc:spChg>
        <pc:spChg chg="add del mod">
          <ac:chgData name="珈铭" userId="5b4cd8e1-e64f-4cac-8512-297a5fc16210" providerId="ADAL" clId="{6C8926DF-749A-4DF1-B57A-ABB2F2519730}" dt="2023-11-25T10:29:57.050" v="2503" actId="478"/>
          <ac:spMkLst>
            <pc:docMk/>
            <pc:sldMk cId="4290644247" sldId="2143"/>
            <ac:spMk id="20" creationId="{78C859DC-F6F9-46A8-B6E4-3CFAEE5D386C}"/>
          </ac:spMkLst>
        </pc:spChg>
        <pc:spChg chg="add del mod">
          <ac:chgData name="珈铭" userId="5b4cd8e1-e64f-4cac-8512-297a5fc16210" providerId="ADAL" clId="{6C8926DF-749A-4DF1-B57A-ABB2F2519730}" dt="2023-11-25T10:30:15.890" v="2506" actId="1076"/>
          <ac:spMkLst>
            <pc:docMk/>
            <pc:sldMk cId="4290644247" sldId="2143"/>
            <ac:spMk id="21" creationId="{F539F7DB-AF26-479F-91B3-2CB28269D1A4}"/>
          </ac:spMkLst>
        </pc:spChg>
        <pc:spChg chg="add del mod">
          <ac:chgData name="珈铭" userId="5b4cd8e1-e64f-4cac-8512-297a5fc16210" providerId="ADAL" clId="{6C8926DF-749A-4DF1-B57A-ABB2F2519730}" dt="2023-11-25T10:30:21.265" v="2509" actId="478"/>
          <ac:spMkLst>
            <pc:docMk/>
            <pc:sldMk cId="4290644247" sldId="2143"/>
            <ac:spMk id="22" creationId="{0A8FA449-5F7B-4D2D-9B6F-417BF93F2D3B}"/>
          </ac:spMkLst>
        </pc:spChg>
        <pc:spChg chg="add del mod">
          <ac:chgData name="珈铭" userId="5b4cd8e1-e64f-4cac-8512-297a5fc16210" providerId="ADAL" clId="{6C8926DF-749A-4DF1-B57A-ABB2F2519730}" dt="2023-11-25T10:30:19.919" v="2508" actId="478"/>
          <ac:spMkLst>
            <pc:docMk/>
            <pc:sldMk cId="4290644247" sldId="2143"/>
            <ac:spMk id="23" creationId="{DDC99CE5-8CBC-4F07-93CC-BC1E076AA993}"/>
          </ac:spMkLst>
        </pc:spChg>
        <pc:spChg chg="add mod">
          <ac:chgData name="珈铭" userId="5b4cd8e1-e64f-4cac-8512-297a5fc16210" providerId="ADAL" clId="{6C8926DF-749A-4DF1-B57A-ABB2F2519730}" dt="2023-11-25T10:30:56.570" v="2517" actId="1076"/>
          <ac:spMkLst>
            <pc:docMk/>
            <pc:sldMk cId="4290644247" sldId="2143"/>
            <ac:spMk id="25" creationId="{7F53CB12-8F42-4043-9A00-C86768E16966}"/>
          </ac:spMkLst>
        </pc:spChg>
        <pc:spChg chg="add mod">
          <ac:chgData name="珈铭" userId="5b4cd8e1-e64f-4cac-8512-297a5fc16210" providerId="ADAL" clId="{6C8926DF-749A-4DF1-B57A-ABB2F2519730}" dt="2023-11-25T10:31:03.780" v="2520" actId="14100"/>
          <ac:spMkLst>
            <pc:docMk/>
            <pc:sldMk cId="4290644247" sldId="2143"/>
            <ac:spMk id="26" creationId="{7E7E6004-B0B9-4BE0-AB95-2CDD9F455D80}"/>
          </ac:spMkLst>
        </pc:spChg>
        <pc:spChg chg="add mod">
          <ac:chgData name="珈铭" userId="5b4cd8e1-e64f-4cac-8512-297a5fc16210" providerId="ADAL" clId="{6C8926DF-749A-4DF1-B57A-ABB2F2519730}" dt="2023-11-25T10:31:17.536" v="2527" actId="1036"/>
          <ac:spMkLst>
            <pc:docMk/>
            <pc:sldMk cId="4290644247" sldId="2143"/>
            <ac:spMk id="27" creationId="{54FF23A0-B5BE-4BEF-BA5D-B37316980A02}"/>
          </ac:spMkLst>
        </pc:spChg>
        <pc:cxnChg chg="add mod">
          <ac:chgData name="珈铭" userId="5b4cd8e1-e64f-4cac-8512-297a5fc16210" providerId="ADAL" clId="{6C8926DF-749A-4DF1-B57A-ABB2F2519730}" dt="2023-11-25T10:31:20.577" v="2528" actId="1076"/>
          <ac:cxnSpMkLst>
            <pc:docMk/>
            <pc:sldMk cId="4290644247" sldId="2143"/>
            <ac:cxnSpMk id="9" creationId="{FE617D42-CB16-45EB-9019-DA44391F970C}"/>
          </ac:cxnSpMkLst>
        </pc:cxnChg>
        <pc:cxnChg chg="add mod">
          <ac:chgData name="珈铭" userId="5b4cd8e1-e64f-4cac-8512-297a5fc16210" providerId="ADAL" clId="{6C8926DF-749A-4DF1-B57A-ABB2F2519730}" dt="2023-11-25T10:30:15.890" v="2506" actId="1076"/>
          <ac:cxnSpMkLst>
            <pc:docMk/>
            <pc:sldMk cId="4290644247" sldId="2143"/>
            <ac:cxnSpMk id="10" creationId="{9586BDFB-FF87-40EE-9377-B9C20078CD55}"/>
          </ac:cxnSpMkLst>
        </pc:cxnChg>
        <pc:cxnChg chg="add mod">
          <ac:chgData name="珈铭" userId="5b4cd8e1-e64f-4cac-8512-297a5fc16210" providerId="ADAL" clId="{6C8926DF-749A-4DF1-B57A-ABB2F2519730}" dt="2023-11-25T10:30:15.890" v="2506" actId="1076"/>
          <ac:cxnSpMkLst>
            <pc:docMk/>
            <pc:sldMk cId="4290644247" sldId="2143"/>
            <ac:cxnSpMk id="11" creationId="{140B9B8F-A2DD-4008-A42A-CE5E8562D0D3}"/>
          </ac:cxnSpMkLst>
        </pc:cxnChg>
        <pc:cxnChg chg="add mod">
          <ac:chgData name="珈铭" userId="5b4cd8e1-e64f-4cac-8512-297a5fc16210" providerId="ADAL" clId="{6C8926DF-749A-4DF1-B57A-ABB2F2519730}" dt="2023-11-25T10:30:15.890" v="2506" actId="1076"/>
          <ac:cxnSpMkLst>
            <pc:docMk/>
            <pc:sldMk cId="4290644247" sldId="2143"/>
            <ac:cxnSpMk id="12" creationId="{348E27A2-68AA-4D1A-8DB2-7E53C312F20E}"/>
          </ac:cxnSpMkLst>
        </pc:cxnChg>
        <pc:cxnChg chg="add del mod">
          <ac:chgData name="珈铭" userId="5b4cd8e1-e64f-4cac-8512-297a5fc16210" providerId="ADAL" clId="{6C8926DF-749A-4DF1-B57A-ABB2F2519730}" dt="2023-11-25T10:30:11.797" v="2505" actId="478"/>
          <ac:cxnSpMkLst>
            <pc:docMk/>
            <pc:sldMk cId="4290644247" sldId="2143"/>
            <ac:cxnSpMk id="15" creationId="{1E610C50-6DE8-4E36-A90F-1654EADFEABF}"/>
          </ac:cxnSpMkLst>
        </pc:cxnChg>
        <pc:cxnChg chg="add del mod">
          <ac:chgData name="珈铭" userId="5b4cd8e1-e64f-4cac-8512-297a5fc16210" providerId="ADAL" clId="{6C8926DF-749A-4DF1-B57A-ABB2F2519730}" dt="2023-11-25T10:29:39.579" v="2488" actId="478"/>
          <ac:cxnSpMkLst>
            <pc:docMk/>
            <pc:sldMk cId="4290644247" sldId="2143"/>
            <ac:cxnSpMk id="24" creationId="{94B49ED3-B2FA-4A87-9D2F-12F0E8F70A81}"/>
          </ac:cxnSpMkLst>
        </pc:cxnChg>
        <pc:cxnChg chg="add mod">
          <ac:chgData name="珈铭" userId="5b4cd8e1-e64f-4cac-8512-297a5fc16210" providerId="ADAL" clId="{6C8926DF-749A-4DF1-B57A-ABB2F2519730}" dt="2023-11-25T10:31:51.046" v="2538" actId="1037"/>
          <ac:cxnSpMkLst>
            <pc:docMk/>
            <pc:sldMk cId="4290644247" sldId="2143"/>
            <ac:cxnSpMk id="28" creationId="{DB0FDDC2-A104-467F-B65B-F26B81894E0D}"/>
          </ac:cxnSpMkLst>
        </pc:cxnChg>
        <pc:cxnChg chg="add mod">
          <ac:chgData name="珈铭" userId="5b4cd8e1-e64f-4cac-8512-297a5fc16210" providerId="ADAL" clId="{6C8926DF-749A-4DF1-B57A-ABB2F2519730}" dt="2023-11-25T10:31:56.472" v="2540" actId="1076"/>
          <ac:cxnSpMkLst>
            <pc:docMk/>
            <pc:sldMk cId="4290644247" sldId="2143"/>
            <ac:cxnSpMk id="31" creationId="{E001B074-B1FC-473A-95FB-BACDCD8FE54B}"/>
          </ac:cxnSpMkLst>
        </pc:cxnChg>
        <pc:cxnChg chg="add mod">
          <ac:chgData name="珈铭" userId="5b4cd8e1-e64f-4cac-8512-297a5fc16210" providerId="ADAL" clId="{6C8926DF-749A-4DF1-B57A-ABB2F2519730}" dt="2023-11-25T10:32:13.911" v="2549" actId="1036"/>
          <ac:cxnSpMkLst>
            <pc:docMk/>
            <pc:sldMk cId="4290644247" sldId="2143"/>
            <ac:cxnSpMk id="32" creationId="{92E7DB54-B98D-4B59-864B-078F9435DC7D}"/>
          </ac:cxnSpMkLst>
        </pc:cxnChg>
        <pc:cxnChg chg="add mod">
          <ac:chgData name="珈铭" userId="5b4cd8e1-e64f-4cac-8512-297a5fc16210" providerId="ADAL" clId="{6C8926DF-749A-4DF1-B57A-ABB2F2519730}" dt="2023-11-25T10:32:21.544" v="2610" actId="1035"/>
          <ac:cxnSpMkLst>
            <pc:docMk/>
            <pc:sldMk cId="4290644247" sldId="2143"/>
            <ac:cxnSpMk id="35" creationId="{ADBCF1CC-5361-4ABB-A2A2-45F38013FEA0}"/>
          </ac:cxnSpMkLst>
        </pc:cxnChg>
      </pc:sldChg>
      <pc:sldChg chg="modSp add mod">
        <pc:chgData name="珈铭" userId="5b4cd8e1-e64f-4cac-8512-297a5fc16210" providerId="ADAL" clId="{6C8926DF-749A-4DF1-B57A-ABB2F2519730}" dt="2023-11-25T10:34:02.163" v="2687" actId="20577"/>
        <pc:sldMkLst>
          <pc:docMk/>
          <pc:sldMk cId="3798002139" sldId="2144"/>
        </pc:sldMkLst>
        <pc:spChg chg="mod">
          <ac:chgData name="珈铭" userId="5b4cd8e1-e64f-4cac-8512-297a5fc16210" providerId="ADAL" clId="{6C8926DF-749A-4DF1-B57A-ABB2F2519730}" dt="2023-11-25T10:34:02.163" v="2687" actId="20577"/>
          <ac:spMkLst>
            <pc:docMk/>
            <pc:sldMk cId="3798002139" sldId="2144"/>
            <ac:spMk id="3" creationId="{E8F2C038-1596-A522-26AD-12B05786573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9F95E-505B-694C-A0CE-CF8B8A77A3E8}" type="datetimeFigureOut">
              <a:rPr kumimoji="1" lang="zh-CN" altLang="en-US" smtClean="0"/>
              <a:t>2023/12/20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40824-F2F9-3845-92E2-9B01D1B0CBF5}"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1</a:t>
            </a:fld>
            <a:endParaRPr kumimoji="1" lang="zh-CN" altLang="en-US"/>
          </a:p>
        </p:txBody>
      </p:sp>
    </p:spTree>
    <p:extLst>
      <p:ext uri="{BB962C8B-B14F-4D97-AF65-F5344CB8AC3E}">
        <p14:creationId xmlns:p14="http://schemas.microsoft.com/office/powerpoint/2010/main" val="215080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15</a:t>
            </a:fld>
            <a:endParaRPr kumimoji="1" lang="zh-CN" altLang="en-US"/>
          </a:p>
        </p:txBody>
      </p:sp>
    </p:spTree>
    <p:extLst>
      <p:ext uri="{BB962C8B-B14F-4D97-AF65-F5344CB8AC3E}">
        <p14:creationId xmlns:p14="http://schemas.microsoft.com/office/powerpoint/2010/main" val="3082427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17</a:t>
            </a:fld>
            <a:endParaRPr kumimoji="1" lang="zh-CN" altLang="en-US"/>
          </a:p>
        </p:txBody>
      </p:sp>
    </p:spTree>
    <p:extLst>
      <p:ext uri="{BB962C8B-B14F-4D97-AF65-F5344CB8AC3E}">
        <p14:creationId xmlns:p14="http://schemas.microsoft.com/office/powerpoint/2010/main" val="1692592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18</a:t>
            </a:fld>
            <a:endParaRPr kumimoji="1" lang="zh-CN" altLang="en-US"/>
          </a:p>
        </p:txBody>
      </p:sp>
    </p:spTree>
    <p:extLst>
      <p:ext uri="{BB962C8B-B14F-4D97-AF65-F5344CB8AC3E}">
        <p14:creationId xmlns:p14="http://schemas.microsoft.com/office/powerpoint/2010/main" val="3142076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19</a:t>
            </a:fld>
            <a:endParaRPr kumimoji="1" lang="zh-CN" altLang="en-US"/>
          </a:p>
        </p:txBody>
      </p:sp>
    </p:spTree>
    <p:extLst>
      <p:ext uri="{BB962C8B-B14F-4D97-AF65-F5344CB8AC3E}">
        <p14:creationId xmlns:p14="http://schemas.microsoft.com/office/powerpoint/2010/main" val="3298619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20</a:t>
            </a:fld>
            <a:endParaRPr kumimoji="1" lang="zh-CN" altLang="en-US"/>
          </a:p>
        </p:txBody>
      </p:sp>
    </p:spTree>
    <p:extLst>
      <p:ext uri="{BB962C8B-B14F-4D97-AF65-F5344CB8AC3E}">
        <p14:creationId xmlns:p14="http://schemas.microsoft.com/office/powerpoint/2010/main" val="286617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21</a:t>
            </a:fld>
            <a:endParaRPr kumimoji="1" lang="zh-CN" altLang="en-US"/>
          </a:p>
        </p:txBody>
      </p:sp>
    </p:spTree>
    <p:extLst>
      <p:ext uri="{BB962C8B-B14F-4D97-AF65-F5344CB8AC3E}">
        <p14:creationId xmlns:p14="http://schemas.microsoft.com/office/powerpoint/2010/main" val="2120457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22</a:t>
            </a:fld>
            <a:endParaRPr kumimoji="1" lang="zh-CN" altLang="en-US"/>
          </a:p>
        </p:txBody>
      </p:sp>
    </p:spTree>
    <p:extLst>
      <p:ext uri="{BB962C8B-B14F-4D97-AF65-F5344CB8AC3E}">
        <p14:creationId xmlns:p14="http://schemas.microsoft.com/office/powerpoint/2010/main" val="3619421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24</a:t>
            </a:fld>
            <a:endParaRPr kumimoji="1" lang="zh-CN" altLang="en-US"/>
          </a:p>
        </p:txBody>
      </p:sp>
    </p:spTree>
    <p:extLst>
      <p:ext uri="{BB962C8B-B14F-4D97-AF65-F5344CB8AC3E}">
        <p14:creationId xmlns:p14="http://schemas.microsoft.com/office/powerpoint/2010/main" val="328245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25</a:t>
            </a:fld>
            <a:endParaRPr kumimoji="1" lang="zh-CN" altLang="en-US"/>
          </a:p>
        </p:txBody>
      </p:sp>
    </p:spTree>
    <p:extLst>
      <p:ext uri="{BB962C8B-B14F-4D97-AF65-F5344CB8AC3E}">
        <p14:creationId xmlns:p14="http://schemas.microsoft.com/office/powerpoint/2010/main" val="24531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27</a:t>
            </a:fld>
            <a:endParaRPr kumimoji="1" lang="zh-CN" altLang="en-US"/>
          </a:p>
        </p:txBody>
      </p:sp>
    </p:spTree>
    <p:extLst>
      <p:ext uri="{BB962C8B-B14F-4D97-AF65-F5344CB8AC3E}">
        <p14:creationId xmlns:p14="http://schemas.microsoft.com/office/powerpoint/2010/main" val="279700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6</a:t>
            </a:fld>
            <a:endParaRPr kumimoji="1" lang="zh-CN" altLang="en-US"/>
          </a:p>
        </p:txBody>
      </p:sp>
    </p:spTree>
    <p:extLst>
      <p:ext uri="{BB962C8B-B14F-4D97-AF65-F5344CB8AC3E}">
        <p14:creationId xmlns:p14="http://schemas.microsoft.com/office/powerpoint/2010/main" val="3016571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28</a:t>
            </a:fld>
            <a:endParaRPr kumimoji="1" lang="zh-CN" altLang="en-US"/>
          </a:p>
        </p:txBody>
      </p:sp>
    </p:spTree>
    <p:extLst>
      <p:ext uri="{BB962C8B-B14F-4D97-AF65-F5344CB8AC3E}">
        <p14:creationId xmlns:p14="http://schemas.microsoft.com/office/powerpoint/2010/main" val="211889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29</a:t>
            </a:fld>
            <a:endParaRPr kumimoji="1" lang="zh-CN" altLang="en-US"/>
          </a:p>
        </p:txBody>
      </p:sp>
    </p:spTree>
    <p:extLst>
      <p:ext uri="{BB962C8B-B14F-4D97-AF65-F5344CB8AC3E}">
        <p14:creationId xmlns:p14="http://schemas.microsoft.com/office/powerpoint/2010/main" val="3160495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30</a:t>
            </a:fld>
            <a:endParaRPr kumimoji="1" lang="zh-CN" altLang="en-US"/>
          </a:p>
        </p:txBody>
      </p:sp>
    </p:spTree>
    <p:extLst>
      <p:ext uri="{BB962C8B-B14F-4D97-AF65-F5344CB8AC3E}">
        <p14:creationId xmlns:p14="http://schemas.microsoft.com/office/powerpoint/2010/main" val="3512373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31</a:t>
            </a:fld>
            <a:endParaRPr kumimoji="1" lang="zh-CN" altLang="en-US"/>
          </a:p>
        </p:txBody>
      </p:sp>
    </p:spTree>
    <p:extLst>
      <p:ext uri="{BB962C8B-B14F-4D97-AF65-F5344CB8AC3E}">
        <p14:creationId xmlns:p14="http://schemas.microsoft.com/office/powerpoint/2010/main" val="929021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32</a:t>
            </a:fld>
            <a:endParaRPr kumimoji="1" lang="zh-CN" altLang="en-US"/>
          </a:p>
        </p:txBody>
      </p:sp>
    </p:spTree>
    <p:extLst>
      <p:ext uri="{BB962C8B-B14F-4D97-AF65-F5344CB8AC3E}">
        <p14:creationId xmlns:p14="http://schemas.microsoft.com/office/powerpoint/2010/main" val="3302103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34</a:t>
            </a:fld>
            <a:endParaRPr kumimoji="1" lang="zh-CN" altLang="en-US"/>
          </a:p>
        </p:txBody>
      </p:sp>
    </p:spTree>
    <p:extLst>
      <p:ext uri="{BB962C8B-B14F-4D97-AF65-F5344CB8AC3E}">
        <p14:creationId xmlns:p14="http://schemas.microsoft.com/office/powerpoint/2010/main" val="537379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35</a:t>
            </a:fld>
            <a:endParaRPr kumimoji="1" lang="zh-CN" altLang="en-US"/>
          </a:p>
        </p:txBody>
      </p:sp>
    </p:spTree>
    <p:extLst>
      <p:ext uri="{BB962C8B-B14F-4D97-AF65-F5344CB8AC3E}">
        <p14:creationId xmlns:p14="http://schemas.microsoft.com/office/powerpoint/2010/main" val="3029012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36</a:t>
            </a:fld>
            <a:endParaRPr kumimoji="1" lang="zh-CN" altLang="en-US"/>
          </a:p>
        </p:txBody>
      </p:sp>
    </p:spTree>
    <p:extLst>
      <p:ext uri="{BB962C8B-B14F-4D97-AF65-F5344CB8AC3E}">
        <p14:creationId xmlns:p14="http://schemas.microsoft.com/office/powerpoint/2010/main" val="498944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37</a:t>
            </a:fld>
            <a:endParaRPr kumimoji="1" lang="zh-CN" altLang="en-US"/>
          </a:p>
        </p:txBody>
      </p:sp>
    </p:spTree>
    <p:extLst>
      <p:ext uri="{BB962C8B-B14F-4D97-AF65-F5344CB8AC3E}">
        <p14:creationId xmlns:p14="http://schemas.microsoft.com/office/powerpoint/2010/main" val="388632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7</a:t>
            </a:fld>
            <a:endParaRPr kumimoji="1" lang="zh-CN" altLang="en-US"/>
          </a:p>
        </p:txBody>
      </p:sp>
    </p:spTree>
    <p:extLst>
      <p:ext uri="{BB962C8B-B14F-4D97-AF65-F5344CB8AC3E}">
        <p14:creationId xmlns:p14="http://schemas.microsoft.com/office/powerpoint/2010/main" val="4191363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8</a:t>
            </a:fld>
            <a:endParaRPr kumimoji="1" lang="zh-CN" altLang="en-US"/>
          </a:p>
        </p:txBody>
      </p:sp>
    </p:spTree>
    <p:extLst>
      <p:ext uri="{BB962C8B-B14F-4D97-AF65-F5344CB8AC3E}">
        <p14:creationId xmlns:p14="http://schemas.microsoft.com/office/powerpoint/2010/main" val="3074890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9</a:t>
            </a:fld>
            <a:endParaRPr kumimoji="1" lang="zh-CN" altLang="en-US"/>
          </a:p>
        </p:txBody>
      </p:sp>
    </p:spTree>
    <p:extLst>
      <p:ext uri="{BB962C8B-B14F-4D97-AF65-F5344CB8AC3E}">
        <p14:creationId xmlns:p14="http://schemas.microsoft.com/office/powerpoint/2010/main" val="3982802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10</a:t>
            </a:fld>
            <a:endParaRPr kumimoji="1" lang="zh-CN" altLang="en-US"/>
          </a:p>
        </p:txBody>
      </p:sp>
    </p:spTree>
    <p:extLst>
      <p:ext uri="{BB962C8B-B14F-4D97-AF65-F5344CB8AC3E}">
        <p14:creationId xmlns:p14="http://schemas.microsoft.com/office/powerpoint/2010/main" val="3953526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11</a:t>
            </a:fld>
            <a:endParaRPr kumimoji="1" lang="zh-CN" altLang="en-US"/>
          </a:p>
        </p:txBody>
      </p:sp>
    </p:spTree>
    <p:extLst>
      <p:ext uri="{BB962C8B-B14F-4D97-AF65-F5344CB8AC3E}">
        <p14:creationId xmlns:p14="http://schemas.microsoft.com/office/powerpoint/2010/main" val="3158772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13</a:t>
            </a:fld>
            <a:endParaRPr kumimoji="1" lang="zh-CN" altLang="en-US"/>
          </a:p>
        </p:txBody>
      </p:sp>
    </p:spTree>
    <p:extLst>
      <p:ext uri="{BB962C8B-B14F-4D97-AF65-F5344CB8AC3E}">
        <p14:creationId xmlns:p14="http://schemas.microsoft.com/office/powerpoint/2010/main" val="3379289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6640824-F2F9-3845-92E2-9B01D1B0CBF5}" type="slidenum">
              <a:rPr kumimoji="1" lang="zh-CN" altLang="en-US" smtClean="0"/>
              <a:t>14</a:t>
            </a:fld>
            <a:endParaRPr kumimoji="1" lang="zh-CN" altLang="en-US"/>
          </a:p>
        </p:txBody>
      </p:sp>
    </p:spTree>
    <p:extLst>
      <p:ext uri="{BB962C8B-B14F-4D97-AF65-F5344CB8AC3E}">
        <p14:creationId xmlns:p14="http://schemas.microsoft.com/office/powerpoint/2010/main" val="3797157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4EE8CFA2-E440-F9F0-E28F-724108F7EEE8}"/>
              </a:ext>
            </a:extLst>
          </p:cNvPr>
          <p:cNvGrpSpPr>
            <a:grpSpLocks noChangeAspect="1"/>
          </p:cNvGrpSpPr>
          <p:nvPr userDrawn="1"/>
        </p:nvGrpSpPr>
        <p:grpSpPr>
          <a:xfrm>
            <a:off x="0" y="2507304"/>
            <a:ext cx="9144000" cy="4350695"/>
            <a:chOff x="1143000" y="3152658"/>
            <a:chExt cx="7787640" cy="3705342"/>
          </a:xfrm>
        </p:grpSpPr>
        <p:pic>
          <p:nvPicPr>
            <p:cNvPr id="17" name="图片 16">
              <a:extLst>
                <a:ext uri="{FF2B5EF4-FFF2-40B4-BE49-F238E27FC236}">
                  <a16:creationId xmlns:a16="http://schemas.microsoft.com/office/drawing/2014/main" id="{08EA93BF-8CC7-7237-C8FB-A3CFE77B75E4}"/>
                </a:ext>
              </a:extLst>
            </p:cNvPr>
            <p:cNvPicPr>
              <a:picLocks noChangeAspect="1"/>
            </p:cNvPicPr>
            <p:nvPr userDrawn="1"/>
          </p:nvPicPr>
          <p:blipFill>
            <a:blip r:embed="rId2"/>
            <a:stretch>
              <a:fillRect/>
            </a:stretch>
          </p:blipFill>
          <p:spPr>
            <a:xfrm>
              <a:off x="1143000" y="3155315"/>
              <a:ext cx="7772400" cy="3702685"/>
            </a:xfrm>
            <a:prstGeom prst="rect">
              <a:avLst/>
            </a:prstGeom>
          </p:spPr>
        </p:pic>
        <p:sp>
          <p:nvSpPr>
            <p:cNvPr id="18" name="矩形 17">
              <a:extLst>
                <a:ext uri="{FF2B5EF4-FFF2-40B4-BE49-F238E27FC236}">
                  <a16:creationId xmlns:a16="http://schemas.microsoft.com/office/drawing/2014/main" id="{1C725318-BA9B-60D2-D0F4-D9A5F5A995EB}"/>
                </a:ext>
              </a:extLst>
            </p:cNvPr>
            <p:cNvSpPr>
              <a:spLocks noChangeAspect="1"/>
            </p:cNvSpPr>
            <p:nvPr userDrawn="1"/>
          </p:nvSpPr>
          <p:spPr>
            <a:xfrm>
              <a:off x="1158241" y="3152658"/>
              <a:ext cx="7772399" cy="3671791"/>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Title 1"/>
          <p:cNvSpPr>
            <a:spLocks noGrp="1"/>
          </p:cNvSpPr>
          <p:nvPr>
            <p:ph type="ctrTitle" hasCustomPrompt="1"/>
          </p:nvPr>
        </p:nvSpPr>
        <p:spPr>
          <a:xfrm>
            <a:off x="685800" y="2212706"/>
            <a:ext cx="7772400" cy="836839"/>
          </a:xfrm>
        </p:spPr>
        <p:txBody>
          <a:bodyPr vert="horz" lIns="91440" tIns="45720" rIns="91440" bIns="45720" rtlCol="0" anchor="ctr">
            <a:normAutofit/>
          </a:bodyPr>
          <a:lstStyle>
            <a:lvl1pPr algn="ctr">
              <a:defRPr lang="en-US" dirty="0">
                <a:solidFill>
                  <a:schemeClr val="tx1"/>
                </a:solidFill>
                <a:latin typeface="黑体" panose="02010609060101010101" pitchFamily="49" charset="-122"/>
                <a:cs typeface="+mj-cs"/>
              </a:defRPr>
            </a:lvl1pPr>
          </a:lstStyle>
          <a:p>
            <a:pPr marL="0" lvl="0" algn="ctr"/>
            <a:r>
              <a:rPr lang="en-US" dirty="0" err="1"/>
              <a:t>题目</a:t>
            </a:r>
            <a:endParaRPr lang="en-US" dirty="0"/>
          </a:p>
        </p:txBody>
      </p:sp>
      <p:sp>
        <p:nvSpPr>
          <p:cNvPr id="3" name="Subtitle 2"/>
          <p:cNvSpPr>
            <a:spLocks noGrp="1"/>
          </p:cNvSpPr>
          <p:nvPr>
            <p:ph type="subTitle" idx="1" hasCustomPrompt="1"/>
          </p:nvPr>
        </p:nvSpPr>
        <p:spPr>
          <a:xfrm>
            <a:off x="1143000" y="3602037"/>
            <a:ext cx="6858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演讲者姓名</a:t>
            </a:r>
            <a:r>
              <a:rPr lang="en-US" altLang="zh-CN" dirty="0"/>
              <a:t>\n</a:t>
            </a:r>
            <a:r>
              <a:rPr lang="zh-CN" altLang="en-US" dirty="0"/>
              <a:t> 日期</a:t>
            </a:r>
            <a:r>
              <a:rPr lang="en-US" altLang="zh-CN" dirty="0"/>
              <a:t>\n</a:t>
            </a:r>
            <a:r>
              <a:rPr lang="zh-CN" altLang="en-US" dirty="0"/>
              <a:t> 邮箱（邮箱改为</a:t>
            </a:r>
            <a:r>
              <a:rPr lang="en-US" altLang="zh-CN" dirty="0"/>
              <a:t>20</a:t>
            </a:r>
            <a:r>
              <a:rPr lang="zh-CN" altLang="en-US" dirty="0"/>
              <a:t>号字）</a:t>
            </a:r>
            <a:endParaRPr lang="en-US" dirty="0"/>
          </a:p>
        </p:txBody>
      </p:sp>
      <p:sp>
        <p:nvSpPr>
          <p:cNvPr id="8" name="矩形 7"/>
          <p:cNvSpPr/>
          <p:nvPr userDrawn="1"/>
        </p:nvSpPr>
        <p:spPr>
          <a:xfrm>
            <a:off x="203200" y="638009"/>
            <a:ext cx="8727440" cy="266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9" name="矩形 8"/>
          <p:cNvSpPr/>
          <p:nvPr userDrawn="1"/>
        </p:nvSpPr>
        <p:spPr>
          <a:xfrm>
            <a:off x="7086600" y="0"/>
            <a:ext cx="2057400" cy="904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pic>
        <p:nvPicPr>
          <p:cNvPr id="5" name="Picture 2">
            <a:extLst>
              <a:ext uri="{FF2B5EF4-FFF2-40B4-BE49-F238E27FC236}">
                <a16:creationId xmlns:a16="http://schemas.microsoft.com/office/drawing/2014/main" id="{AEF125EA-A55A-AE82-D081-B4E54E578C02}"/>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339" t="25308" r="6405" b="17867"/>
          <a:stretch/>
        </p:blipFill>
        <p:spPr bwMode="auto">
          <a:xfrm>
            <a:off x="2370342" y="74709"/>
            <a:ext cx="2597233" cy="57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GitHub - weijianwen/SJTU-logo-banner: A collection of logo and banner  images for Shanghai Jiao Tong University (SJTU). 上海交通大学校徽">
            <a:extLst>
              <a:ext uri="{FF2B5EF4-FFF2-40B4-BE49-F238E27FC236}">
                <a16:creationId xmlns:a16="http://schemas.microsoft.com/office/drawing/2014/main" id="{753C6860-D6A6-B793-CE40-92673D92D78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658" y="74709"/>
            <a:ext cx="2194284" cy="5760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6DDE3A2-2BA5-8B0D-BCD5-CD5E7ABC5796}"/>
              </a:ext>
            </a:extLst>
          </p:cNvPr>
          <p:cNvPicPr>
            <a:picLocks noChangeAspect="1"/>
          </p:cNvPicPr>
          <p:nvPr userDrawn="1"/>
        </p:nvPicPr>
        <p:blipFill>
          <a:blip r:embed="rId5"/>
          <a:stretch>
            <a:fillRect/>
          </a:stretch>
        </p:blipFill>
        <p:spPr>
          <a:xfrm>
            <a:off x="4690976" y="5748555"/>
            <a:ext cx="1438985" cy="1438985"/>
          </a:xfrm>
          <a:prstGeom prst="rect">
            <a:avLst/>
          </a:prstGeom>
        </p:spPr>
      </p:pic>
      <p:pic>
        <p:nvPicPr>
          <p:cNvPr id="13" name="图片 12">
            <a:extLst>
              <a:ext uri="{FF2B5EF4-FFF2-40B4-BE49-F238E27FC236}">
                <a16:creationId xmlns:a16="http://schemas.microsoft.com/office/drawing/2014/main" id="{862FD9CC-1E8B-2753-0D87-15DE07E259E2}"/>
              </a:ext>
            </a:extLst>
          </p:cNvPr>
          <p:cNvPicPr>
            <a:picLocks noChangeAspect="1"/>
          </p:cNvPicPr>
          <p:nvPr userDrawn="1"/>
        </p:nvPicPr>
        <p:blipFill>
          <a:blip r:embed="rId6"/>
          <a:stretch>
            <a:fillRect/>
          </a:stretch>
        </p:blipFill>
        <p:spPr>
          <a:xfrm>
            <a:off x="6129961" y="5821997"/>
            <a:ext cx="3014039" cy="1292100"/>
          </a:xfrm>
          <a:prstGeom prst="rect">
            <a:avLst/>
          </a:prstGeom>
        </p:spPr>
      </p:pic>
      <p:cxnSp>
        <p:nvCxnSpPr>
          <p:cNvPr id="14" name="直线连接符 13">
            <a:extLst>
              <a:ext uri="{FF2B5EF4-FFF2-40B4-BE49-F238E27FC236}">
                <a16:creationId xmlns:a16="http://schemas.microsoft.com/office/drawing/2014/main" id="{ED9F11F5-5AB9-0220-0506-29D4264E6992}"/>
              </a:ext>
            </a:extLst>
          </p:cNvPr>
          <p:cNvCxnSpPr>
            <a:cxnSpLocks/>
          </p:cNvCxnSpPr>
          <p:nvPr userDrawn="1"/>
        </p:nvCxnSpPr>
        <p:spPr>
          <a:xfrm>
            <a:off x="0" y="3320047"/>
            <a:ext cx="9144000" cy="0"/>
          </a:xfrm>
          <a:prstGeom prst="line">
            <a:avLst/>
          </a:prstGeom>
          <a:ln w="88900">
            <a:gradFill flip="none" rotWithShape="1">
              <a:gsLst>
                <a:gs pos="0">
                  <a:schemeClr val="accent1">
                    <a:lumMod val="5000"/>
                    <a:lumOff val="95000"/>
                  </a:schemeClr>
                </a:gs>
                <a:gs pos="32000">
                  <a:schemeClr val="accent1">
                    <a:lumMod val="45000"/>
                    <a:lumOff val="55000"/>
                  </a:schemeClr>
                </a:gs>
                <a:gs pos="55000">
                  <a:schemeClr val="accent1">
                    <a:lumMod val="45000"/>
                    <a:lumOff val="55000"/>
                  </a:schemeClr>
                </a:gs>
                <a:gs pos="100000">
                  <a:schemeClr val="accent1"/>
                </a:gs>
              </a:gsLst>
              <a:lin ang="10800000" scaled="1"/>
              <a:tileRect/>
            </a:gradFill>
          </a:ln>
          <a:effectLst>
            <a:outerShdw blurRad="50800" dist="10492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772998"/>
          </a:xfrm>
        </p:spPr>
        <p:txBody>
          <a:bodyPr lIns="90000" anchor="ctr">
            <a:normAutofit/>
          </a:bodyPr>
          <a:lstStyle>
            <a:lvl1pPr algn="ctr">
              <a:defRPr lang="en-US" sz="3200" dirty="0"/>
            </a:lvl1pPr>
          </a:lstStyle>
          <a:p>
            <a:pPr marL="0" lvl="0" algn="ctr" defTabSz="713105"/>
            <a:r>
              <a:rPr lang="zh-CN" altLang="en-US" dirty="0"/>
              <a:t>单击此处编辑母版标题样式</a:t>
            </a:r>
            <a:endParaRPr lang="en-US" dirty="0"/>
          </a:p>
        </p:txBody>
      </p:sp>
      <p:sp>
        <p:nvSpPr>
          <p:cNvPr id="3" name="Content Placeholder 2"/>
          <p:cNvSpPr>
            <a:spLocks noGrp="1"/>
          </p:cNvSpPr>
          <p:nvPr>
            <p:ph idx="1" hasCustomPrompt="1"/>
          </p:nvPr>
        </p:nvSpPr>
        <p:spPr>
          <a:xfrm>
            <a:off x="287040" y="845513"/>
            <a:ext cx="8560077" cy="5331451"/>
          </a:xfrm>
          <a:noFill/>
        </p:spPr>
        <p:txBody>
          <a:bodyPr>
            <a:normAutofit/>
          </a:bodyPr>
          <a:lstStyle>
            <a:lvl1pPr>
              <a:lnSpc>
                <a:spcPct val="100000"/>
              </a:lnSpc>
              <a:buClr>
                <a:srgbClr val="174BA2"/>
              </a:buClr>
              <a:buSzPct val="80000"/>
              <a:buFont typeface="Wingdings" pitchFamily="2" charset="2"/>
              <a:buChar char="n"/>
              <a:defRPr lang="zh-CN" altLang="en-US" sz="2400" smtClean="0"/>
            </a:lvl1pPr>
            <a:lvl2pPr>
              <a:lnSpc>
                <a:spcPct val="100000"/>
              </a:lnSpc>
              <a:buClr>
                <a:srgbClr val="174BA2"/>
              </a:buClr>
              <a:buSzPct val="120000"/>
              <a:buFont typeface=".Hiragino Kaku Gothic Interface W3"/>
              <a:buChar char="▪"/>
              <a:defRPr lang="zh-CN" altLang="en-US" sz="2000" smtClean="0"/>
            </a:lvl2pPr>
            <a:lvl3pPr>
              <a:lnSpc>
                <a:spcPct val="100000"/>
              </a:lnSpc>
              <a:buClr>
                <a:srgbClr val="174BA2"/>
              </a:buClr>
              <a:buFont typeface="Arial" panose="020B0604020202020204" pitchFamily="34" charset="0"/>
              <a:buChar char="•"/>
              <a:defRPr lang="zh-CN" altLang="en-US" sz="1800" smtClean="0"/>
            </a:lvl3pPr>
            <a:lvl4pPr>
              <a:lnSpc>
                <a:spcPct val="100000"/>
              </a:lnSpc>
              <a:buClr>
                <a:srgbClr val="174BA2"/>
              </a:buClr>
              <a:buFont typeface="Arial" panose="020B0604020202020204" pitchFamily="34" charset="0"/>
              <a:buChar char="•"/>
              <a:defRPr lang="zh-CN" altLang="en-US" sz="1600" smtClean="0"/>
            </a:lvl4pPr>
            <a:lvl5pPr>
              <a:lnSpc>
                <a:spcPct val="100000"/>
              </a:lnSpc>
              <a:buClr>
                <a:srgbClr val="174BA2"/>
              </a:buClr>
              <a:buFont typeface="Arial" panose="020B0604020202020204" pitchFamily="34" charset="0"/>
              <a:buChar char="•"/>
              <a:defRPr lang="en-US" sz="1400" dirty="0"/>
            </a:lvl5pPr>
          </a:lstStyle>
          <a:p>
            <a:pPr marL="228600" lvl="0" indent="-228600" defTabSz="713105">
              <a:spcBef>
                <a:spcPts val="780"/>
              </a:spcBef>
            </a:pPr>
            <a:r>
              <a:rPr lang="en-US" altLang="zh-CN" dirty="0"/>
              <a:t> </a:t>
            </a:r>
            <a:r>
              <a:rPr lang="zh-CN" altLang="en-US" dirty="0"/>
              <a:t>单击此处编辑母版文本样式</a:t>
            </a:r>
          </a:p>
          <a:p>
            <a:pPr marL="534670" lvl="1" indent="-178435" defTabSz="713105">
              <a:spcBef>
                <a:spcPts val="390"/>
              </a:spcBef>
            </a:pPr>
            <a:r>
              <a:rPr lang="zh-CN" altLang="en-US" dirty="0"/>
              <a:t>二级</a:t>
            </a:r>
          </a:p>
          <a:p>
            <a:pPr marL="891540" lvl="2" indent="-178435" defTabSz="713105">
              <a:spcBef>
                <a:spcPts val="390"/>
              </a:spcBef>
            </a:pPr>
            <a:r>
              <a:rPr lang="zh-CN" altLang="en-US" dirty="0"/>
              <a:t>三级</a:t>
            </a:r>
          </a:p>
          <a:p>
            <a:pPr marL="1248410" lvl="3" indent="-178435" defTabSz="713105">
              <a:spcBef>
                <a:spcPts val="390"/>
              </a:spcBef>
            </a:pPr>
            <a:r>
              <a:rPr lang="zh-CN" altLang="en-US" dirty="0"/>
              <a:t>四级</a:t>
            </a:r>
          </a:p>
          <a:p>
            <a:pPr marL="1604645" lvl="4" indent="-178435" defTabSz="713105">
              <a:spcBef>
                <a:spcPts val="390"/>
              </a:spcBef>
            </a:pPr>
            <a:r>
              <a:rPr lang="zh-CN" altLang="en-US" dirty="0"/>
              <a:t>五级</a:t>
            </a:r>
            <a:endParaRPr lang="en-US" dirty="0"/>
          </a:p>
        </p:txBody>
      </p:sp>
      <p:sp>
        <p:nvSpPr>
          <p:cNvPr id="7" name="Rectangle 12"/>
          <p:cNvSpPr/>
          <p:nvPr userDrawn="1"/>
        </p:nvSpPr>
        <p:spPr>
          <a:xfrm>
            <a:off x="0" y="6612560"/>
            <a:ext cx="9144000" cy="245449"/>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191" tIns="32095" rIns="64191" bIns="32095" numCol="1" spcCol="0" rtlCol="0" fromWordArt="0" anchor="ctr" anchorCtr="0" forceAA="0" compatLnSpc="1">
            <a:noAutofit/>
          </a:bodyPr>
          <a:lstStyle/>
          <a:p>
            <a:pPr algn="ctr"/>
            <a:endParaRPr lang="en-US" sz="1320" dirty="0">
              <a:solidFill>
                <a:schemeClr val="tx1">
                  <a:lumMod val="50000"/>
                  <a:lumOff val="50000"/>
                </a:schemeClr>
              </a:solidFill>
            </a:endParaRPr>
          </a:p>
        </p:txBody>
      </p:sp>
      <p:sp>
        <p:nvSpPr>
          <p:cNvPr id="8" name="Date Placeholder 3"/>
          <p:cNvSpPr>
            <a:spLocks noGrp="1"/>
          </p:cNvSpPr>
          <p:nvPr>
            <p:ph type="dt" sz="half" idx="2"/>
          </p:nvPr>
        </p:nvSpPr>
        <p:spPr>
          <a:xfrm>
            <a:off x="0" y="6559234"/>
            <a:ext cx="2057400"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062FBDD7-1E53-A244-A8FD-FCB5EC157FBD}" type="datetime1">
              <a:rPr kumimoji="1" lang="zh-CN" altLang="en-US" smtClean="0"/>
              <a:t>2023/12/20</a:t>
            </a:fld>
            <a:endParaRPr kumimoji="1" lang="zh-CN" altLang="en-US"/>
          </a:p>
        </p:txBody>
      </p:sp>
      <p:sp>
        <p:nvSpPr>
          <p:cNvPr id="9" name="Footer Placeholder 4"/>
          <p:cNvSpPr>
            <a:spLocks noGrp="1"/>
          </p:cNvSpPr>
          <p:nvPr>
            <p:ph type="ftr" sz="quarter" idx="3"/>
          </p:nvPr>
        </p:nvSpPr>
        <p:spPr>
          <a:xfrm>
            <a:off x="3028950" y="6552720"/>
            <a:ext cx="3086100"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kumimoji="1" lang="en" altLang="zh-CN" dirty="0"/>
              <a:t>CCC Lab</a:t>
            </a:r>
            <a:endParaRPr kumimoji="1" lang="zh-CN" altLang="en-US" dirty="0"/>
          </a:p>
        </p:txBody>
      </p:sp>
      <p:sp>
        <p:nvSpPr>
          <p:cNvPr id="10" name="Slide Number Placeholder 5"/>
          <p:cNvSpPr>
            <a:spLocks noGrp="1"/>
          </p:cNvSpPr>
          <p:nvPr>
            <p:ph type="sldNum" sz="quarter" idx="4"/>
          </p:nvPr>
        </p:nvSpPr>
        <p:spPr>
          <a:xfrm>
            <a:off x="7086600" y="6559234"/>
            <a:ext cx="2057400"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kumimoji="1" lang="en-US" altLang="zh-CN"/>
              <a:t>Page</a:t>
            </a:r>
            <a:r>
              <a:rPr kumimoji="1" lang="zh-CN" altLang="en-US"/>
              <a:t> </a:t>
            </a:r>
            <a:fld id="{FD7712BB-E452-0044-8976-96395B1FFD36}" type="slidenum">
              <a:rPr kumimoji="1" lang="zh-CN" altLang="en-US" smtClean="0"/>
              <a:t>‹#›</a:t>
            </a:fld>
            <a:endParaRPr kumimoji="1" lang="zh-CN" altLang="en-US" dirty="0"/>
          </a:p>
        </p:txBody>
      </p:sp>
      <p:sp>
        <p:nvSpPr>
          <p:cNvPr id="4" name="Isosceles Triangle 7">
            <a:extLst>
              <a:ext uri="{FF2B5EF4-FFF2-40B4-BE49-F238E27FC236}">
                <a16:creationId xmlns:a16="http://schemas.microsoft.com/office/drawing/2014/main" id="{999D6C4C-3591-3BB4-9FE7-A3FCEE59D982}"/>
              </a:ext>
            </a:extLst>
          </p:cNvPr>
          <p:cNvSpPr/>
          <p:nvPr userDrawn="1"/>
        </p:nvSpPr>
        <p:spPr>
          <a:xfrm rot="5400000">
            <a:off x="-17758" y="214532"/>
            <a:ext cx="348343" cy="261258"/>
          </a:xfrm>
          <a:prstGeom prst="triangle">
            <a:avLst/>
          </a:prstGeom>
          <a:solidFill>
            <a:srgbClr val="174B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191" tIns="32095" rIns="64191" bIns="32095" numCol="1" spcCol="0" rtlCol="0" fromWordArt="0" anchor="ctr" anchorCtr="0" forceAA="0" compatLnSpc="1">
            <a:noAutofit/>
          </a:bodyPr>
          <a:lstStyle/>
          <a:p>
            <a:pPr algn="ctr"/>
            <a:endParaRPr lang="en-US" sz="1320"/>
          </a:p>
        </p:txBody>
      </p:sp>
    </p:spTree>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致谢">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40"/>
            <a:ext cx="7886700" cy="2181541"/>
          </a:xfrm>
        </p:spPr>
        <p:txBody>
          <a:bodyPr anchor="ctr">
            <a:normAutofit/>
          </a:bodyPr>
          <a:lstStyle>
            <a:lvl1pPr marL="0" marR="0" algn="ctr" defTabSz="713105">
              <a:lnSpc>
                <a:spcPct val="110000"/>
              </a:lnSpc>
              <a:spcBef>
                <a:spcPts val="350"/>
              </a:spcBef>
              <a:spcAft>
                <a:spcPts val="350"/>
              </a:spcAft>
              <a:buNone/>
              <a:defRPr lang="en-US" i="0" baseline="0" dirty="0">
                <a:effectLst/>
                <a:latin typeface="HelveticaNeueLT Std Lt" panose="020B0403020202020204" pitchFamily="34" charset="0"/>
                <a:ea typeface="HelveticaNeueLT Std Lt" panose="020B0403020202020204" pitchFamily="34" charset="0"/>
              </a:defRPr>
            </a:lvl1pPr>
          </a:lstStyle>
          <a:p>
            <a:pPr marL="0" marR="0" lvl="0" algn="ctr" defTabSz="713105">
              <a:lnSpc>
                <a:spcPct val="110000"/>
              </a:lnSpc>
              <a:spcBef>
                <a:spcPts val="350"/>
              </a:spcBef>
              <a:spcAft>
                <a:spcPts val="350"/>
              </a:spcAft>
              <a:buNone/>
            </a:pPr>
            <a:r>
              <a:rPr lang="zh-CN" altLang="en-US" dirty="0"/>
              <a:t>参考内容：</a:t>
            </a:r>
            <a:r>
              <a:rPr lang="en-US" altLang="zh-CN" dirty="0"/>
              <a:t>Thanks</a:t>
            </a:r>
            <a:r>
              <a:rPr lang="zh-CN" altLang="en-US" dirty="0"/>
              <a:t> </a:t>
            </a:r>
            <a:r>
              <a:rPr lang="en-US" altLang="zh-CN" dirty="0"/>
              <a:t>and</a:t>
            </a:r>
            <a:r>
              <a:rPr lang="zh-CN" altLang="en-US" dirty="0"/>
              <a:t> </a:t>
            </a:r>
            <a:r>
              <a:rPr lang="en-US" altLang="zh-CN" dirty="0"/>
              <a:t>Q&amp;A</a:t>
            </a:r>
          </a:p>
        </p:txBody>
      </p:sp>
      <p:sp>
        <p:nvSpPr>
          <p:cNvPr id="3" name="Text Placeholder 2"/>
          <p:cNvSpPr>
            <a:spLocks noGrp="1"/>
          </p:cNvSpPr>
          <p:nvPr>
            <p:ph type="body" idx="1" hasCustomPrompt="1"/>
          </p:nvPr>
        </p:nvSpPr>
        <p:spPr>
          <a:xfrm>
            <a:off x="623888" y="3908111"/>
            <a:ext cx="7886700" cy="755331"/>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演讲者姓名</a:t>
            </a:r>
            <a:r>
              <a:rPr lang="en-US" altLang="zh-CN" dirty="0"/>
              <a:t>\n</a:t>
            </a:r>
            <a:r>
              <a:rPr lang="zh-CN" altLang="en-US" dirty="0"/>
              <a:t> 日期</a:t>
            </a:r>
            <a:r>
              <a:rPr lang="en-US" altLang="zh-CN" dirty="0"/>
              <a:t>\n</a:t>
            </a:r>
            <a:r>
              <a:rPr lang="zh-CN" altLang="en-US" dirty="0"/>
              <a:t> 邮箱（邮箱改为</a:t>
            </a:r>
            <a:r>
              <a:rPr lang="en-US" altLang="zh-CN" dirty="0"/>
              <a:t>20</a:t>
            </a:r>
            <a:r>
              <a:rPr lang="zh-CN" altLang="en-US" dirty="0"/>
              <a:t>号字）</a:t>
            </a:r>
            <a:endParaRPr lang="en-US" altLang="zh-CN" dirty="0"/>
          </a:p>
        </p:txBody>
      </p:sp>
      <p:sp>
        <p:nvSpPr>
          <p:cNvPr id="9" name="Rectangle 12"/>
          <p:cNvSpPr/>
          <p:nvPr userDrawn="1"/>
        </p:nvSpPr>
        <p:spPr>
          <a:xfrm>
            <a:off x="0" y="6612560"/>
            <a:ext cx="9144000" cy="245449"/>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191" tIns="32095" rIns="64191" bIns="32095" numCol="1" spcCol="0" rtlCol="0" fromWordArt="0" anchor="ctr" anchorCtr="0" forceAA="0" compatLnSpc="1">
            <a:noAutofit/>
          </a:bodyPr>
          <a:lstStyle/>
          <a:p>
            <a:pPr algn="ctr"/>
            <a:endParaRPr lang="en-US" sz="1320" dirty="0">
              <a:solidFill>
                <a:schemeClr val="tx1">
                  <a:lumMod val="50000"/>
                  <a:lumOff val="50000"/>
                </a:schemeClr>
              </a:solidFill>
            </a:endParaRPr>
          </a:p>
        </p:txBody>
      </p:sp>
      <p:sp>
        <p:nvSpPr>
          <p:cNvPr id="10" name="Date Placeholder 3"/>
          <p:cNvSpPr>
            <a:spLocks noGrp="1"/>
          </p:cNvSpPr>
          <p:nvPr>
            <p:ph type="dt" sz="half" idx="2"/>
          </p:nvPr>
        </p:nvSpPr>
        <p:spPr>
          <a:xfrm>
            <a:off x="0" y="6559234"/>
            <a:ext cx="2057400"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6C915C6-2C20-B24C-9555-4F47D0576101}" type="datetime1">
              <a:rPr kumimoji="1" lang="zh-CN" altLang="en-US" smtClean="0"/>
              <a:t>2023/12/20</a:t>
            </a:fld>
            <a:endParaRPr kumimoji="1" lang="zh-CN" altLang="en-US"/>
          </a:p>
        </p:txBody>
      </p:sp>
      <p:sp>
        <p:nvSpPr>
          <p:cNvPr id="11" name="Footer Placeholder 4"/>
          <p:cNvSpPr>
            <a:spLocks noGrp="1"/>
          </p:cNvSpPr>
          <p:nvPr>
            <p:ph type="ftr" sz="quarter" idx="3"/>
          </p:nvPr>
        </p:nvSpPr>
        <p:spPr>
          <a:xfrm>
            <a:off x="3028950" y="6552720"/>
            <a:ext cx="3086100"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kumimoji="1" lang="en" altLang="zh-CN" dirty="0"/>
              <a:t>CCC Lab</a:t>
            </a:r>
            <a:endParaRPr kumimoji="1" lang="zh-CN" altLang="en-US" dirty="0"/>
          </a:p>
        </p:txBody>
      </p:sp>
      <p:sp>
        <p:nvSpPr>
          <p:cNvPr id="12" name="Slide Number Placeholder 5"/>
          <p:cNvSpPr>
            <a:spLocks noGrp="1"/>
          </p:cNvSpPr>
          <p:nvPr>
            <p:ph type="sldNum" sz="quarter" idx="4"/>
          </p:nvPr>
        </p:nvSpPr>
        <p:spPr>
          <a:xfrm>
            <a:off x="7086600" y="6559234"/>
            <a:ext cx="2057400"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kumimoji="1" lang="en-US" altLang="zh-CN"/>
              <a:t>Page</a:t>
            </a:r>
            <a:r>
              <a:rPr kumimoji="1" lang="zh-CN" altLang="en-US"/>
              <a:t> </a:t>
            </a:r>
            <a:fld id="{FD7712BB-E452-0044-8976-96395B1FFD36}" type="slidenum">
              <a:rPr kumimoji="1" lang="zh-CN" altLang="en-US" smtClean="0"/>
              <a:t>‹#›</a:t>
            </a:fld>
            <a:endParaRPr kumimoji="1" lang="zh-CN" altLang="en-US" dirty="0"/>
          </a:p>
        </p:txBody>
      </p:sp>
      <p:sp>
        <p:nvSpPr>
          <p:cNvPr id="13" name="矩形 12"/>
          <p:cNvSpPr/>
          <p:nvPr userDrawn="1"/>
        </p:nvSpPr>
        <p:spPr>
          <a:xfrm>
            <a:off x="7579360" y="9362"/>
            <a:ext cx="1493520" cy="682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pic>
        <p:nvPicPr>
          <p:cNvPr id="4" name="Picture 2">
            <a:extLst>
              <a:ext uri="{FF2B5EF4-FFF2-40B4-BE49-F238E27FC236}">
                <a16:creationId xmlns:a16="http://schemas.microsoft.com/office/drawing/2014/main" id="{D6FCCCEC-2643-4A3B-8F21-CACED2DE14E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339" t="25308" r="6405" b="17867"/>
          <a:stretch/>
        </p:blipFill>
        <p:spPr bwMode="auto">
          <a:xfrm>
            <a:off x="2370342" y="74709"/>
            <a:ext cx="2597233" cy="57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GitHub - weijianwen/SJTU-logo-banner: A collection of logo and banner  images for Shanghai Jiao Tong University (SJTU). 上海交通大学校徽">
            <a:extLst>
              <a:ext uri="{FF2B5EF4-FFF2-40B4-BE49-F238E27FC236}">
                <a16:creationId xmlns:a16="http://schemas.microsoft.com/office/drawing/2014/main" id="{E8525AE3-7584-55B6-8765-607D59CDE09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658" y="74709"/>
            <a:ext cx="2194284" cy="57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6" name="Rectangle 12"/>
          <p:cNvSpPr/>
          <p:nvPr userDrawn="1"/>
        </p:nvSpPr>
        <p:spPr>
          <a:xfrm>
            <a:off x="0" y="6612560"/>
            <a:ext cx="9144000" cy="245449"/>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191" tIns="32095" rIns="64191" bIns="32095" numCol="1" spcCol="0" rtlCol="0" fromWordArt="0" anchor="ctr" anchorCtr="0" forceAA="0" compatLnSpc="1">
            <a:noAutofit/>
          </a:bodyPr>
          <a:lstStyle/>
          <a:p>
            <a:pPr algn="ctr"/>
            <a:endParaRPr lang="en-US" sz="1320" dirty="0">
              <a:solidFill>
                <a:schemeClr val="tx1">
                  <a:lumMod val="50000"/>
                  <a:lumOff val="50000"/>
                </a:schemeClr>
              </a:solidFill>
            </a:endParaRPr>
          </a:p>
        </p:txBody>
      </p:sp>
      <p:sp>
        <p:nvSpPr>
          <p:cNvPr id="7" name="日期占位符 6"/>
          <p:cNvSpPr>
            <a:spLocks noGrp="1"/>
          </p:cNvSpPr>
          <p:nvPr>
            <p:ph type="dt" sz="half" idx="10"/>
          </p:nvPr>
        </p:nvSpPr>
        <p:spPr/>
        <p:txBody>
          <a:bodyPr/>
          <a:lstStyle>
            <a:lvl1pPr>
              <a:defRPr>
                <a:solidFill>
                  <a:schemeClr val="tx1">
                    <a:lumMod val="50000"/>
                    <a:lumOff val="50000"/>
                  </a:schemeClr>
                </a:solidFill>
              </a:defRPr>
            </a:lvl1pPr>
          </a:lstStyle>
          <a:p>
            <a:fld id="{1DAA50F3-D98F-794C-B1A6-D4128C152D43}" type="datetime1">
              <a:rPr kumimoji="1" lang="zh-CN" altLang="en-US" smtClean="0"/>
              <a:t>2023/12/20</a:t>
            </a:fld>
            <a:endParaRPr kumimoji="1" lang="zh-CN" altLang="en-US"/>
          </a:p>
        </p:txBody>
      </p:sp>
      <p:sp>
        <p:nvSpPr>
          <p:cNvPr id="8" name="页脚占位符 7"/>
          <p:cNvSpPr>
            <a:spLocks noGrp="1"/>
          </p:cNvSpPr>
          <p:nvPr>
            <p:ph type="ftr" sz="quarter" idx="11"/>
          </p:nvPr>
        </p:nvSpPr>
        <p:spPr/>
        <p:txBody>
          <a:bodyPr/>
          <a:lstStyle>
            <a:lvl1pPr>
              <a:defRPr>
                <a:solidFill>
                  <a:schemeClr val="tx1">
                    <a:lumMod val="50000"/>
                    <a:lumOff val="50000"/>
                  </a:schemeClr>
                </a:solidFill>
              </a:defRPr>
            </a:lvl1pPr>
          </a:lstStyle>
          <a:p>
            <a:r>
              <a:rPr kumimoji="1" lang="en" altLang="zh-CN" dirty="0"/>
              <a:t>CCC Lab</a:t>
            </a:r>
            <a:endParaRPr kumimoji="1" lang="zh-CN" altLang="en-US" dirty="0"/>
          </a:p>
        </p:txBody>
      </p:sp>
      <p:sp>
        <p:nvSpPr>
          <p:cNvPr id="9" name="灯片编号占位符 8"/>
          <p:cNvSpPr>
            <a:spLocks noGrp="1"/>
          </p:cNvSpPr>
          <p:nvPr>
            <p:ph type="sldNum" sz="quarter" idx="12"/>
          </p:nvPr>
        </p:nvSpPr>
        <p:spPr/>
        <p:txBody>
          <a:bodyPr/>
          <a:lstStyle>
            <a:lvl1pPr>
              <a:defRPr>
                <a:solidFill>
                  <a:schemeClr val="tx1">
                    <a:lumMod val="50000"/>
                    <a:lumOff val="50000"/>
                  </a:schemeClr>
                </a:solidFill>
              </a:defRPr>
            </a:lvl1pPr>
          </a:lstStyle>
          <a:p>
            <a:r>
              <a:rPr kumimoji="1" lang="en-US" altLang="zh-CN"/>
              <a:t>Page</a:t>
            </a:r>
            <a:r>
              <a:rPr kumimoji="1" lang="zh-CN" altLang="en-US"/>
              <a:t> </a:t>
            </a:r>
            <a:fld id="{FD7712BB-E452-0044-8976-96395B1FFD36}" type="slidenum">
              <a:rPr kumimoji="1" lang="zh-CN" altLang="en-US" smtClean="0"/>
              <a:t>‹#›</a:t>
            </a:fld>
            <a:endParaRPr kumimoji="1" lang="zh-CN" altLang="en-US" dirty="0"/>
          </a:p>
        </p:txBody>
      </p:sp>
      <p:sp>
        <p:nvSpPr>
          <p:cNvPr id="10" name="矩形 9"/>
          <p:cNvSpPr/>
          <p:nvPr userDrawn="1"/>
        </p:nvSpPr>
        <p:spPr>
          <a:xfrm>
            <a:off x="1" y="0"/>
            <a:ext cx="9144000" cy="875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13" name="组合 12"/>
          <p:cNvGrpSpPr/>
          <p:nvPr userDrawn="1"/>
        </p:nvGrpSpPr>
        <p:grpSpPr>
          <a:xfrm>
            <a:off x="924466" y="1138118"/>
            <a:ext cx="7295067" cy="4639305"/>
            <a:chOff x="1314907" y="1439229"/>
            <a:chExt cx="6482287" cy="4122417"/>
          </a:xfrm>
        </p:grpSpPr>
        <p:sp>
          <p:nvSpPr>
            <p:cNvPr id="14" name="任意多边形 1"/>
            <p:cNvSpPr/>
            <p:nvPr>
              <p:custDataLst>
                <p:tags r:id="rId1"/>
              </p:custDataLst>
            </p:nvPr>
          </p:nvSpPr>
          <p:spPr>
            <a:xfrm>
              <a:off x="1346806" y="1439229"/>
              <a:ext cx="6450388" cy="4122417"/>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cap="flat" cmpd="sng" algn="ctr">
              <a:solidFill>
                <a:schemeClr val="accent4">
                  <a:lumMod val="75000"/>
                  <a:alpha val="75000"/>
                </a:schemeClr>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r>
                <a:rPr kumimoji="0" lang="zh-CN" altLang="en-US" sz="1350" b="1" i="0" u="none" strike="noStrike" kern="0" cap="none" spc="0" normalizeH="0" baseline="0" noProof="1">
                  <a:ln>
                    <a:noFill/>
                  </a:ln>
                  <a:solidFill>
                    <a:prstClr val="white"/>
                  </a:solidFill>
                  <a:effectLst/>
                  <a:uLnTx/>
                  <a:uFillTx/>
                  <a:latin typeface="Arial" panose="020B0604020202020204"/>
                  <a:ea typeface="Heiti SC Medium" pitchFamily="2" charset="-128"/>
                  <a:cs typeface="+mn-cs"/>
                  <a:sym typeface="Arial" panose="020B0604020202020204" pitchFamily="34" charset="0"/>
                </a:rPr>
                <a:t>≈</a:t>
              </a:r>
            </a:p>
          </p:txBody>
        </p:sp>
        <p:sp>
          <p:nvSpPr>
            <p:cNvPr id="15" name="矩形 14"/>
            <p:cNvSpPr/>
            <p:nvPr>
              <p:custDataLst>
                <p:tags r:id="rId2"/>
              </p:custDataLst>
            </p:nvPr>
          </p:nvSpPr>
          <p:spPr>
            <a:xfrm rot="5400000">
              <a:off x="823766" y="3468538"/>
              <a:ext cx="1046079" cy="63797"/>
            </a:xfrm>
            <a:prstGeom prst="rect">
              <a:avLst/>
            </a:prstGeom>
            <a:solidFill>
              <a:srgbClr val="174BA2"/>
            </a:solidFill>
            <a:ln w="12700" cap="flat" cmpd="sng" algn="ctr">
              <a:solidFill>
                <a:srgbClr val="174BA2"/>
              </a:solid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zh-CN" altLang="en-US" sz="1350" b="1" i="0" u="none" strike="noStrike" kern="0" cap="none" spc="0" normalizeH="0" baseline="0" noProof="1">
                <a:ln>
                  <a:noFill/>
                </a:ln>
                <a:solidFill>
                  <a:sysClr val="windowText" lastClr="000000">
                    <a:lumMod val="85000"/>
                    <a:lumOff val="15000"/>
                  </a:sysClr>
                </a:solidFill>
                <a:effectLst/>
                <a:uLnTx/>
                <a:uFillTx/>
                <a:latin typeface="Arial" panose="020B0604020202020204"/>
                <a:ea typeface="Heiti SC Medium" pitchFamily="2" charset="-128"/>
                <a:cs typeface="+mn-cs"/>
                <a:sym typeface="Arial" panose="020B0604020202020204" pitchFamily="34" charset="0"/>
              </a:endParaRPr>
            </a:p>
          </p:txBody>
        </p:sp>
      </p:grpSp>
      <p:sp>
        <p:nvSpPr>
          <p:cNvPr id="16" name="文本框 15"/>
          <p:cNvSpPr txBox="1"/>
          <p:nvPr userDrawn="1"/>
        </p:nvSpPr>
        <p:spPr>
          <a:xfrm>
            <a:off x="3255614" y="1104984"/>
            <a:ext cx="1316386" cy="769441"/>
          </a:xfrm>
          <a:prstGeom prst="rect">
            <a:avLst/>
          </a:prstGeom>
          <a:noFill/>
        </p:spPr>
        <p:txBody>
          <a:bodyPr wrap="none" rtlCol="0">
            <a:spAutoFit/>
          </a:bodyPr>
          <a:lstStyle/>
          <a:p>
            <a:r>
              <a:rPr kumimoji="1" lang="zh-CN" altLang="en-US" sz="4400" b="1" dirty="0">
                <a:solidFill>
                  <a:srgbClr val="174BA2"/>
                </a:solidFill>
                <a:latin typeface="楷体" panose="02010609060101010101" pitchFamily="49" charset="-122"/>
                <a:ea typeface="楷体" panose="02010609060101010101" pitchFamily="49" charset="-122"/>
              </a:rPr>
              <a:t>目录</a:t>
            </a:r>
            <a:endParaRPr kumimoji="1" lang="zh-CN" altLang="en-US" sz="2000" b="1" dirty="0">
              <a:solidFill>
                <a:srgbClr val="174BA2"/>
              </a:solidFill>
              <a:latin typeface="楷体" panose="02010609060101010101" pitchFamily="49" charset="-122"/>
              <a:ea typeface="楷体" panose="02010609060101010101" pitchFamily="49" charset="-122"/>
            </a:endParaRPr>
          </a:p>
        </p:txBody>
      </p:sp>
      <p:sp>
        <p:nvSpPr>
          <p:cNvPr id="17" name="矩形 16"/>
          <p:cNvSpPr/>
          <p:nvPr userDrawn="1"/>
        </p:nvSpPr>
        <p:spPr>
          <a:xfrm>
            <a:off x="4572000" y="1258872"/>
            <a:ext cx="1277914" cy="461665"/>
          </a:xfrm>
          <a:prstGeom prst="rect">
            <a:avLst/>
          </a:prstGeom>
        </p:spPr>
        <p:txBody>
          <a:bodyPr wrap="none">
            <a:spAutoFit/>
          </a:bodyPr>
          <a:lstStyle/>
          <a:p>
            <a:r>
              <a:rPr kumimoji="1" lang="en-US" altLang="zh-CN" sz="2400" dirty="0">
                <a:solidFill>
                  <a:srgbClr val="174BA2"/>
                </a:solidFill>
                <a:effectLst>
                  <a:outerShdw blurRad="50800" dist="38100" dir="2700000" algn="tl" rotWithShape="0">
                    <a:prstClr val="black">
                      <a:alpha val="40000"/>
                    </a:prstClr>
                  </a:outerShdw>
                </a:effectLst>
                <a:latin typeface="Times New Roman" panose="02020603050405020304" pitchFamily="18" charset="0"/>
                <a:ea typeface="楷体" panose="02010609060101010101" pitchFamily="49" charset="-122"/>
                <a:cs typeface="Times New Roman" panose="02020603050405020304" pitchFamily="18" charset="0"/>
              </a:rPr>
              <a:t>Contents</a:t>
            </a:r>
            <a:endParaRPr lang="zh-CN" altLang="en-US" sz="2400" dirty="0">
              <a:solidFill>
                <a:srgbClr val="174BA2"/>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97520DF5-CD89-EC6B-0FF2-C7FA18089338}"/>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5339" t="25308" r="6405" b="17867"/>
          <a:stretch/>
        </p:blipFill>
        <p:spPr bwMode="auto">
          <a:xfrm>
            <a:off x="2370342" y="74709"/>
            <a:ext cx="2597233" cy="57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GitHub - weijianwen/SJTU-logo-banner: A collection of logo and banner  images for Shanghai Jiao Tong University (SJTU). 上海交通大学校徽">
            <a:extLst>
              <a:ext uri="{FF2B5EF4-FFF2-40B4-BE49-F238E27FC236}">
                <a16:creationId xmlns:a16="http://schemas.microsoft.com/office/drawing/2014/main" id="{209ACD6C-27BC-CBA2-6796-A8430ED8851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6658" y="74709"/>
            <a:ext cx="2194284" cy="576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2620666-9C43-DFA6-85F5-D059A8BD273B}"/>
              </a:ext>
            </a:extLst>
          </p:cNvPr>
          <p:cNvPicPr>
            <a:picLocks noChangeAspect="1"/>
          </p:cNvPicPr>
          <p:nvPr userDrawn="1"/>
        </p:nvPicPr>
        <p:blipFill>
          <a:blip r:embed="rId6"/>
          <a:stretch>
            <a:fillRect/>
          </a:stretch>
        </p:blipFill>
        <p:spPr>
          <a:xfrm>
            <a:off x="4714455" y="5475499"/>
            <a:ext cx="1438985" cy="1438985"/>
          </a:xfrm>
          <a:prstGeom prst="rect">
            <a:avLst/>
          </a:prstGeom>
        </p:spPr>
      </p:pic>
      <p:pic>
        <p:nvPicPr>
          <p:cNvPr id="5" name="图片 4">
            <a:extLst>
              <a:ext uri="{FF2B5EF4-FFF2-40B4-BE49-F238E27FC236}">
                <a16:creationId xmlns:a16="http://schemas.microsoft.com/office/drawing/2014/main" id="{D55342A3-DC41-C2F3-0715-16497F7F669E}"/>
              </a:ext>
            </a:extLst>
          </p:cNvPr>
          <p:cNvPicPr>
            <a:picLocks noChangeAspect="1"/>
          </p:cNvPicPr>
          <p:nvPr userDrawn="1"/>
        </p:nvPicPr>
        <p:blipFill>
          <a:blip r:embed="rId7"/>
          <a:stretch>
            <a:fillRect/>
          </a:stretch>
        </p:blipFill>
        <p:spPr>
          <a:xfrm>
            <a:off x="6153440" y="5548941"/>
            <a:ext cx="3014039" cy="12921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52028B-8548-414E-B7E4-4A1A1CB5BF20}"/>
              </a:ext>
            </a:extLst>
          </p:cNvPr>
          <p:cNvSpPr>
            <a:spLocks noGrp="1"/>
          </p:cNvSpPr>
          <p:nvPr>
            <p:ph type="dt" sz="half" idx="10"/>
          </p:nvPr>
        </p:nvSpPr>
        <p:spPr/>
        <p:txBody>
          <a:bodyPr/>
          <a:lstStyle/>
          <a:p>
            <a:fld id="{9B5F0E99-DA21-FC4D-A6B3-D69045754CBE}" type="datetime1">
              <a:rPr kumimoji="1" lang="zh-CN" altLang="en-US" smtClean="0"/>
              <a:t>2023/12/20</a:t>
            </a:fld>
            <a:endParaRPr kumimoji="1" lang="zh-CN" altLang="en-US"/>
          </a:p>
        </p:txBody>
      </p:sp>
      <p:sp>
        <p:nvSpPr>
          <p:cNvPr id="3" name="页脚占位符 2">
            <a:extLst>
              <a:ext uri="{FF2B5EF4-FFF2-40B4-BE49-F238E27FC236}">
                <a16:creationId xmlns:a16="http://schemas.microsoft.com/office/drawing/2014/main" id="{6A3D9433-A54A-4FAF-B11F-26BF66DA8280}"/>
              </a:ext>
            </a:extLst>
          </p:cNvPr>
          <p:cNvSpPr>
            <a:spLocks noGrp="1"/>
          </p:cNvSpPr>
          <p:nvPr>
            <p:ph type="ftr" sz="quarter" idx="11"/>
          </p:nvPr>
        </p:nvSpPr>
        <p:spPr/>
        <p:txBody>
          <a:bodyPr/>
          <a:lstStyle/>
          <a:p>
            <a:r>
              <a:rPr kumimoji="1" lang="en" altLang="zh-CN" dirty="0"/>
              <a:t>CCC Lab</a:t>
            </a:r>
            <a:endParaRPr kumimoji="1" lang="zh-CN" altLang="en-US" dirty="0"/>
          </a:p>
        </p:txBody>
      </p:sp>
      <p:sp>
        <p:nvSpPr>
          <p:cNvPr id="4" name="灯片编号占位符 3">
            <a:extLst>
              <a:ext uri="{FF2B5EF4-FFF2-40B4-BE49-F238E27FC236}">
                <a16:creationId xmlns:a16="http://schemas.microsoft.com/office/drawing/2014/main" id="{B9E78CDD-94FB-4F41-8DB3-0FB4B1045D5B}"/>
              </a:ext>
            </a:extLst>
          </p:cNvPr>
          <p:cNvSpPr>
            <a:spLocks noGrp="1"/>
          </p:cNvSpPr>
          <p:nvPr>
            <p:ph type="sldNum" sz="quarter" idx="12"/>
          </p:nvPr>
        </p:nvSpPr>
        <p:spPr/>
        <p:txBody>
          <a:bodyPr/>
          <a:lstStyle/>
          <a:p>
            <a:r>
              <a:rPr kumimoji="1" lang="en-US" altLang="zh-CN"/>
              <a:t>Page</a:t>
            </a:r>
            <a:r>
              <a:rPr kumimoji="1" lang="zh-CN" altLang="en-US"/>
              <a:t> </a:t>
            </a:r>
            <a:fld id="{FD7712BB-E452-0044-8976-96395B1FFD36}" type="slidenum">
              <a:rPr kumimoji="1" lang="zh-CN" altLang="en-US" smtClean="0"/>
              <a:t>‹#›</a:t>
            </a:fld>
            <a:endParaRPr kumimoji="1" lang="zh-CN" altLang="en-US" dirty="0"/>
          </a:p>
        </p:txBody>
      </p:sp>
    </p:spTree>
    <p:extLst>
      <p:ext uri="{BB962C8B-B14F-4D97-AF65-F5344CB8AC3E}">
        <p14:creationId xmlns:p14="http://schemas.microsoft.com/office/powerpoint/2010/main" val="32486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16204"/>
            <a:ext cx="7886700" cy="521653"/>
          </a:xfrm>
          <a:prstGeom prst="rect">
            <a:avLst/>
          </a:prstGeom>
        </p:spPr>
        <p:txBody>
          <a:bodyPr lIns="90000" anchor="ctr">
            <a:noAutofit/>
          </a:bodyPr>
          <a:lstStyle/>
          <a:p>
            <a:pPr marL="0" lvl="0" algn="ctr" defTabSz="713105"/>
            <a:r>
              <a:rPr lang="zh-CN" altLang="en-US" dirty="0"/>
              <a:t>单击此处编辑母版标题样式</a:t>
            </a:r>
            <a:endParaRPr lang="en-US" dirty="0"/>
          </a:p>
        </p:txBody>
      </p:sp>
      <p:sp>
        <p:nvSpPr>
          <p:cNvPr id="3" name="Text Placeholder 2"/>
          <p:cNvSpPr>
            <a:spLocks noGrp="1"/>
          </p:cNvSpPr>
          <p:nvPr>
            <p:ph type="body" idx="1"/>
          </p:nvPr>
        </p:nvSpPr>
        <p:spPr>
          <a:xfrm>
            <a:off x="287040" y="845513"/>
            <a:ext cx="8569920" cy="5331451"/>
          </a:xfrm>
          <a:prstGeom prst="rect">
            <a:avLst/>
          </a:prstGeom>
        </p:spPr>
        <p:txBody>
          <a:bodyPr>
            <a:normAutofit/>
          </a:bodyPr>
          <a:lstStyle/>
          <a:p>
            <a:pPr marL="178435" lvl="0" indent="-178435" defTabSz="713105">
              <a:spcBef>
                <a:spcPts val="780"/>
              </a:spcBef>
              <a:buFont typeface="Wingdings" panose="05000000000000000000" pitchFamily="2" charset="2"/>
              <a:buChar char="Ø"/>
            </a:pPr>
            <a:r>
              <a:rPr lang="zh-CN" altLang="en-US" dirty="0"/>
              <a:t>单击此处编辑母版文本样式</a:t>
            </a:r>
          </a:p>
          <a:p>
            <a:pPr marL="534670" lvl="1" indent="-178435" defTabSz="713105">
              <a:spcBef>
                <a:spcPts val="390"/>
              </a:spcBef>
            </a:pPr>
            <a:r>
              <a:rPr lang="zh-CN" altLang="en-US" dirty="0"/>
              <a:t>二级</a:t>
            </a:r>
          </a:p>
          <a:p>
            <a:pPr marL="891540" lvl="2" indent="-178435" defTabSz="713105">
              <a:spcBef>
                <a:spcPts val="390"/>
              </a:spcBef>
            </a:pPr>
            <a:r>
              <a:rPr lang="zh-CN" altLang="en-US" dirty="0"/>
              <a:t>三级</a:t>
            </a:r>
          </a:p>
          <a:p>
            <a:pPr marL="1248410" lvl="3" indent="-178435" defTabSz="713105">
              <a:spcBef>
                <a:spcPts val="390"/>
              </a:spcBef>
            </a:pPr>
            <a:r>
              <a:rPr lang="zh-CN" altLang="en-US" dirty="0"/>
              <a:t>四级</a:t>
            </a:r>
          </a:p>
          <a:p>
            <a:pPr marL="1604645" lvl="4" indent="-178435" defTabSz="713105">
              <a:spcBef>
                <a:spcPts val="390"/>
              </a:spcBef>
            </a:pPr>
            <a:r>
              <a:rPr lang="zh-CN" altLang="en-US" dirty="0"/>
              <a:t>五级</a:t>
            </a:r>
            <a:endParaRPr lang="en-US" dirty="0"/>
          </a:p>
        </p:txBody>
      </p:sp>
      <p:sp>
        <p:nvSpPr>
          <p:cNvPr id="4" name="Date Placeholder 3"/>
          <p:cNvSpPr>
            <a:spLocks noGrp="1"/>
          </p:cNvSpPr>
          <p:nvPr>
            <p:ph type="dt" sz="half" idx="2"/>
          </p:nvPr>
        </p:nvSpPr>
        <p:spPr>
          <a:xfrm>
            <a:off x="0" y="6559234"/>
            <a:ext cx="2057400"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DB334824-5074-6140-AA07-9E5C396EAE29}" type="datetime1">
              <a:rPr kumimoji="1" lang="zh-CN" altLang="en-US" smtClean="0"/>
              <a:t>2023/12/20</a:t>
            </a:fld>
            <a:endParaRPr kumimoji="1" lang="zh-CN" altLang="en-US"/>
          </a:p>
        </p:txBody>
      </p:sp>
      <p:sp>
        <p:nvSpPr>
          <p:cNvPr id="5" name="Footer Placeholder 4"/>
          <p:cNvSpPr>
            <a:spLocks noGrp="1"/>
          </p:cNvSpPr>
          <p:nvPr>
            <p:ph type="ftr" sz="quarter" idx="3"/>
          </p:nvPr>
        </p:nvSpPr>
        <p:spPr>
          <a:xfrm>
            <a:off x="3028950" y="6552720"/>
            <a:ext cx="3086100"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kumimoji="1" lang="en" altLang="zh-CN" dirty="0"/>
              <a:t>CCC Lab</a:t>
            </a:r>
            <a:endParaRPr kumimoji="1" lang="zh-CN" altLang="en-US" dirty="0"/>
          </a:p>
        </p:txBody>
      </p:sp>
      <p:sp>
        <p:nvSpPr>
          <p:cNvPr id="6" name="Slide Number Placeholder 5"/>
          <p:cNvSpPr>
            <a:spLocks noGrp="1"/>
          </p:cNvSpPr>
          <p:nvPr>
            <p:ph type="sldNum" sz="quarter" idx="4"/>
          </p:nvPr>
        </p:nvSpPr>
        <p:spPr>
          <a:xfrm>
            <a:off x="7086600" y="6559234"/>
            <a:ext cx="2057400"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kumimoji="1" lang="en-US" altLang="zh-CN"/>
              <a:t>Page</a:t>
            </a:r>
            <a:r>
              <a:rPr kumimoji="1" lang="zh-CN" altLang="en-US"/>
              <a:t> </a:t>
            </a:r>
            <a:fld id="{FD7712BB-E452-0044-8976-96395B1FFD36}" type="slidenum">
              <a:rPr kumimoji="1" lang="zh-CN" altLang="en-US" smtClean="0"/>
              <a:t>‹#›</a:t>
            </a:fld>
            <a:endParaRPr kumimoji="1" lang="zh-CN" altLang="en-US" dirty="0"/>
          </a:p>
        </p:txBody>
      </p:sp>
      <p:cxnSp>
        <p:nvCxnSpPr>
          <p:cNvPr id="8" name="直接连接符 2"/>
          <p:cNvCxnSpPr/>
          <p:nvPr userDrawn="1"/>
        </p:nvCxnSpPr>
        <p:spPr>
          <a:xfrm>
            <a:off x="287040" y="726989"/>
            <a:ext cx="8569920" cy="0"/>
          </a:xfrm>
          <a:prstGeom prst="line">
            <a:avLst/>
          </a:prstGeom>
          <a:ln w="73025" cmpd="thickThin">
            <a:solidFill>
              <a:srgbClr val="174BA2"/>
            </a:solidFill>
          </a:ln>
        </p:spPr>
        <p:style>
          <a:lnRef idx="2">
            <a:schemeClr val="accent3"/>
          </a:lnRef>
          <a:fillRef idx="0">
            <a:schemeClr val="accent3"/>
          </a:fillRef>
          <a:effectRef idx="1">
            <a:schemeClr val="accent3"/>
          </a:effectRef>
          <a:fontRef idx="minor">
            <a:schemeClr val="tx1"/>
          </a:fontRef>
        </p:style>
      </p:cxnSp>
      <p:pic>
        <p:nvPicPr>
          <p:cNvPr id="14" name="图片 13">
            <a:extLst>
              <a:ext uri="{FF2B5EF4-FFF2-40B4-BE49-F238E27FC236}">
                <a16:creationId xmlns:a16="http://schemas.microsoft.com/office/drawing/2014/main" id="{A2156629-C729-74AB-6136-6B7A4000CFE9}"/>
              </a:ext>
            </a:extLst>
          </p:cNvPr>
          <p:cNvPicPr>
            <a:picLocks noChangeAspect="1"/>
          </p:cNvPicPr>
          <p:nvPr userDrawn="1"/>
        </p:nvPicPr>
        <p:blipFill>
          <a:blip r:embed="rId7"/>
          <a:stretch>
            <a:fillRect/>
          </a:stretch>
        </p:blipFill>
        <p:spPr>
          <a:xfrm>
            <a:off x="7815225" y="78378"/>
            <a:ext cx="576000" cy="576000"/>
          </a:xfrm>
          <a:prstGeom prst="rect">
            <a:avLst/>
          </a:prstGeom>
        </p:spPr>
      </p:pic>
      <p:pic>
        <p:nvPicPr>
          <p:cNvPr id="15" name="图片 14">
            <a:extLst>
              <a:ext uri="{FF2B5EF4-FFF2-40B4-BE49-F238E27FC236}">
                <a16:creationId xmlns:a16="http://schemas.microsoft.com/office/drawing/2014/main" id="{C3B043B3-F2F0-7B8C-265B-7C241D3BFFEE}"/>
              </a:ext>
            </a:extLst>
          </p:cNvPr>
          <p:cNvPicPr>
            <a:picLocks noChangeAspect="1"/>
          </p:cNvPicPr>
          <p:nvPr userDrawn="1"/>
        </p:nvPicPr>
        <p:blipFill>
          <a:blip r:embed="rId8"/>
          <a:stretch>
            <a:fillRect/>
          </a:stretch>
        </p:blipFill>
        <p:spPr>
          <a:xfrm>
            <a:off x="8419621" y="78378"/>
            <a:ext cx="599273" cy="576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p:txStyles>
    <p:titleStyle>
      <a:lvl1pPr algn="l" defTabSz="914400" rtl="0" eaLnBrk="1" latinLnBrk="0" hangingPunct="1">
        <a:lnSpc>
          <a:spcPct val="90000"/>
        </a:lnSpc>
        <a:spcBef>
          <a:spcPct val="0"/>
        </a:spcBef>
        <a:buNone/>
        <a:defRPr kumimoji="1" lang="en-US" altLang="en-US" sz="3200" b="1" kern="1200" dirty="0">
          <a:solidFill>
            <a:srgbClr val="174BA2"/>
          </a:solidFill>
          <a:latin typeface="Cambria Math" panose="02040503050406030204" pitchFamily="18" charset="0"/>
          <a:ea typeface="黑体" panose="02010609060101010101" pitchFamily="49"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Wingdings" pitchFamily="2" charset="2"/>
        <a:buChar char="n"/>
        <a:defRPr kumimoji="1" lang="zh-CN" altLang="en-US" sz="2800" kern="1200" smtClean="0">
          <a:solidFill>
            <a:schemeClr val="tx1">
              <a:lumMod val="85000"/>
              <a:lumOff val="15000"/>
            </a:schemeClr>
          </a:solidFill>
          <a:latin typeface="Calibri" panose="020F0502020204030204" pitchFamily="34" charset="0"/>
          <a:ea typeface="黑体" panose="02010609060101010101" pitchFamily="49" charset="-122"/>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lang="zh-CN" altLang="en-US" sz="2400" kern="1200" smtClean="0">
          <a:solidFill>
            <a:schemeClr val="tx1">
              <a:lumMod val="85000"/>
              <a:lumOff val="15000"/>
            </a:schemeClr>
          </a:solidFill>
          <a:latin typeface="Calibri" panose="020F0502020204030204" pitchFamily="34" charset="0"/>
          <a:ea typeface="黑体" panose="02010609060101010101" pitchFamily="49" charset="-122"/>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lang="zh-CN" altLang="en-US" sz="2300" kern="1200" smtClean="0">
          <a:solidFill>
            <a:schemeClr val="tx1">
              <a:lumMod val="85000"/>
              <a:lumOff val="15000"/>
            </a:schemeClr>
          </a:solidFill>
          <a:latin typeface="Calibri" panose="020F0502020204030204" pitchFamily="34" charset="0"/>
          <a:ea typeface="黑体" panose="02010609060101010101" pitchFamily="49" charset="-122"/>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lang="zh-CN" altLang="en-US" sz="2000" kern="1200" smtClean="0">
          <a:solidFill>
            <a:schemeClr val="tx1">
              <a:lumMod val="85000"/>
              <a:lumOff val="15000"/>
            </a:schemeClr>
          </a:solidFill>
          <a:latin typeface="Calibri" panose="020F0502020204030204" pitchFamily="34" charset="0"/>
          <a:ea typeface="黑体" panose="02010609060101010101" pitchFamily="49" charset="-122"/>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lang="en-US" altLang="en-US" sz="1800" kern="1200" dirty="0">
          <a:solidFill>
            <a:schemeClr val="tx1">
              <a:lumMod val="85000"/>
              <a:lumOff val="15000"/>
            </a:schemeClr>
          </a:solidFill>
          <a:latin typeface="Calibri" panose="020F0502020204030204" pitchFamily="34" charset="0"/>
          <a:ea typeface="黑体" panose="02010609060101010101" pitchFamily="49"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hyperlink" Target="mailto:jiamingxu@sjtu.edu.c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85800" y="2002972"/>
            <a:ext cx="7772400" cy="1046574"/>
          </a:xfrm>
        </p:spPr>
        <p:txBody>
          <a:bodyPr>
            <a:normAutofit fontScale="90000"/>
          </a:bodyPr>
          <a:lstStyle/>
          <a:p>
            <a:r>
              <a:rPr lang="en-US" altLang="zh-CN" sz="4000" dirty="0">
                <a:latin typeface="Arial" panose="020B0604020202020204" pitchFamily="34" charset="0"/>
                <a:ea typeface="SimHei" panose="02010609060101010101" pitchFamily="49" charset="-122"/>
                <a:cs typeface="Arial" panose="020B0604020202020204" pitchFamily="34" charset="0"/>
              </a:rPr>
              <a:t>NVIDIA GPU</a:t>
            </a:r>
            <a:br>
              <a:rPr lang="en-US" altLang="zh-CN" sz="4000" dirty="0">
                <a:latin typeface="Arial" panose="020B0604020202020204" pitchFamily="34" charset="0"/>
                <a:ea typeface="SimHei" panose="02010609060101010101" pitchFamily="49" charset="-122"/>
                <a:cs typeface="Arial" panose="020B0604020202020204" pitchFamily="34" charset="0"/>
              </a:rPr>
            </a:br>
            <a:r>
              <a:rPr lang="zh-CN" altLang="en-US" sz="4000" dirty="0">
                <a:latin typeface="Arial" panose="020B0604020202020204" pitchFamily="34" charset="0"/>
                <a:ea typeface="SimHei" panose="02010609060101010101" pitchFamily="49" charset="-122"/>
                <a:cs typeface="Arial" panose="020B0604020202020204" pitchFamily="34" charset="0"/>
              </a:rPr>
              <a:t>与大语言模型探索</a:t>
            </a:r>
          </a:p>
        </p:txBody>
      </p:sp>
      <p:sp>
        <p:nvSpPr>
          <p:cNvPr id="6" name="副标题 5"/>
          <p:cNvSpPr>
            <a:spLocks noGrp="1"/>
          </p:cNvSpPr>
          <p:nvPr>
            <p:ph type="subTitle" idx="1"/>
          </p:nvPr>
        </p:nvSpPr>
        <p:spPr>
          <a:xfrm>
            <a:off x="1143000" y="3602037"/>
            <a:ext cx="6858000" cy="1884269"/>
          </a:xfrm>
        </p:spPr>
        <p:txBody>
          <a:bodyPr>
            <a:normAutofit/>
          </a:bodyPr>
          <a:lstStyle/>
          <a:p>
            <a:r>
              <a:rPr lang="zh-CN" altLang="en-US" dirty="0">
                <a:latin typeface="Arial" panose="020B0604020202020204" pitchFamily="34" charset="0"/>
                <a:cs typeface="Arial" panose="020B0604020202020204" pitchFamily="34" charset="0"/>
              </a:rPr>
              <a:t>许珈铭</a:t>
            </a:r>
            <a:endParaRPr lang="en-US" altLang="zh-CN" dirty="0">
              <a:latin typeface="Arial" panose="020B0604020202020204" pitchFamily="34" charset="0"/>
              <a:cs typeface="Arial" panose="020B0604020202020204" pitchFamily="34" charset="0"/>
            </a:endParaRPr>
          </a:p>
          <a:p>
            <a:r>
              <a:rPr lang="en-US" altLang="zh-CN" sz="2000" dirty="0">
                <a:latin typeface="Arial" panose="020B0604020202020204" pitchFamily="34" charset="0"/>
                <a:cs typeface="Arial" panose="020B0604020202020204" pitchFamily="34" charset="0"/>
              </a:rPr>
              <a:t>2023</a:t>
            </a:r>
            <a:r>
              <a:rPr lang="zh-CN" altLang="en-US" sz="2000" dirty="0">
                <a:latin typeface="Arial" panose="020B0604020202020204" pitchFamily="34" charset="0"/>
                <a:cs typeface="Arial" panose="020B0604020202020204" pitchFamily="34" charset="0"/>
              </a:rPr>
              <a:t>年</a:t>
            </a:r>
            <a:r>
              <a:rPr lang="en-US" altLang="zh-CN" sz="2000" dirty="0">
                <a:latin typeface="Arial" panose="020B0604020202020204" pitchFamily="34" charset="0"/>
                <a:cs typeface="Arial" panose="020B0604020202020204" pitchFamily="34" charset="0"/>
              </a:rPr>
              <a:t>12</a:t>
            </a:r>
            <a:r>
              <a:rPr lang="zh-CN" altLang="en-US" sz="2000" dirty="0">
                <a:latin typeface="Arial" panose="020B0604020202020204" pitchFamily="34" charset="0"/>
                <a:cs typeface="Arial" panose="020B0604020202020204" pitchFamily="34" charset="0"/>
              </a:rPr>
              <a:t>月</a:t>
            </a:r>
            <a:r>
              <a:rPr lang="en-US" altLang="zh-CN" sz="2000" dirty="0">
                <a:latin typeface="Arial" panose="020B0604020202020204" pitchFamily="34" charset="0"/>
                <a:cs typeface="Arial" panose="020B0604020202020204" pitchFamily="34" charset="0"/>
              </a:rPr>
              <a:t>20</a:t>
            </a:r>
            <a:r>
              <a:rPr lang="zh-CN" altLang="en-US" sz="2000" dirty="0">
                <a:latin typeface="Arial" panose="020B0604020202020204" pitchFamily="34" charset="0"/>
                <a:cs typeface="Arial" panose="020B0604020202020204" pitchFamily="34" charset="0"/>
              </a:rPr>
              <a:t>日</a:t>
            </a:r>
          </a:p>
        </p:txBody>
      </p:sp>
    </p:spTree>
    <p:extLst>
      <p:ext uri="{BB962C8B-B14F-4D97-AF65-F5344CB8AC3E}">
        <p14:creationId xmlns:p14="http://schemas.microsoft.com/office/powerpoint/2010/main" val="78217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CPU</a:t>
            </a:r>
            <a:r>
              <a:rPr kumimoji="1" lang="zh-CN" altLang="en-US" dirty="0"/>
              <a:t>与</a:t>
            </a:r>
            <a:r>
              <a:rPr kumimoji="1" lang="en-US" altLang="zh-CN" dirty="0"/>
              <a:t>GPU</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en-US" altLang="zh-CN" dirty="0"/>
              <a:t>GPU</a:t>
            </a:r>
            <a:r>
              <a:rPr lang="zh-CN" altLang="en-US" dirty="0"/>
              <a:t>（</a:t>
            </a:r>
            <a:r>
              <a:rPr lang="en-US" altLang="zh-CN" dirty="0"/>
              <a:t>3D</a:t>
            </a:r>
            <a:r>
              <a:rPr lang="zh-CN" altLang="en-US" dirty="0"/>
              <a:t>图形处理硬件）</a:t>
            </a:r>
            <a:endParaRPr lang="en-US" altLang="zh-CN" dirty="0"/>
          </a:p>
          <a:p>
            <a:pPr lvl="1"/>
            <a:r>
              <a:rPr lang="zh-CN" altLang="en-US" dirty="0"/>
              <a:t>最初是针对</a:t>
            </a:r>
            <a:r>
              <a:rPr lang="en-US" altLang="zh-CN" dirty="0"/>
              <a:t>3D</a:t>
            </a:r>
            <a:r>
              <a:rPr lang="zh-CN" altLang="en-US" dirty="0"/>
              <a:t>游戏场景中大量却简单的运算而设计的。</a:t>
            </a:r>
            <a:endParaRPr lang="en-US" altLang="zh-CN" dirty="0"/>
          </a:p>
          <a:p>
            <a:pPr lvl="1"/>
            <a:r>
              <a:rPr lang="zh-CN" altLang="en-US" dirty="0"/>
              <a:t>计算图形学中的图形实时处理需要内存带宽和大量的浮点计算能力用于顶点和片元的着色计算。</a:t>
            </a:r>
            <a:endParaRPr lang="en-US" altLang="zh-CN" dirty="0"/>
          </a:p>
          <a:p>
            <a:r>
              <a:rPr lang="zh-CN" altLang="en-US" dirty="0"/>
              <a:t>“小学生”以量取胜</a:t>
            </a:r>
            <a:endParaRPr lang="en-US" altLang="zh-CN" dirty="0"/>
          </a:p>
          <a:p>
            <a:pPr lvl="1"/>
            <a:r>
              <a:rPr lang="zh-CN" altLang="en-US" dirty="0">
                <a:solidFill>
                  <a:srgbClr val="121212"/>
                </a:solidFill>
                <a:latin typeface="-apple-system"/>
              </a:rPr>
              <a:t>常见的</a:t>
            </a:r>
            <a:r>
              <a:rPr lang="en-US" altLang="zh-CN" dirty="0">
                <a:solidFill>
                  <a:srgbClr val="121212"/>
                </a:solidFill>
                <a:latin typeface="-apple-system"/>
              </a:rPr>
              <a:t>GPU</a:t>
            </a:r>
            <a:r>
              <a:rPr lang="zh-CN" altLang="en-US" dirty="0">
                <a:solidFill>
                  <a:srgbClr val="121212"/>
                </a:solidFill>
                <a:latin typeface="-apple-system"/>
              </a:rPr>
              <a:t>如</a:t>
            </a:r>
            <a:r>
              <a:rPr lang="en-US" altLang="zh-CN" dirty="0">
                <a:solidFill>
                  <a:srgbClr val="121212"/>
                </a:solidFill>
                <a:latin typeface="-apple-system"/>
              </a:rPr>
              <a:t>RTX 3090</a:t>
            </a:r>
            <a:r>
              <a:rPr lang="zh-CN" altLang="en-US" dirty="0">
                <a:solidFill>
                  <a:srgbClr val="121212"/>
                </a:solidFill>
                <a:latin typeface="-apple-system"/>
              </a:rPr>
              <a:t>有</a:t>
            </a:r>
            <a:r>
              <a:rPr lang="en-US" altLang="zh-CN" sz="2400" b="1" dirty="0">
                <a:solidFill>
                  <a:schemeClr val="accent1"/>
                </a:solidFill>
                <a:latin typeface="-apple-system"/>
              </a:rPr>
              <a:t>10496</a:t>
            </a:r>
            <a:r>
              <a:rPr lang="en-US" altLang="zh-CN" b="0" i="0" dirty="0">
                <a:solidFill>
                  <a:srgbClr val="333333"/>
                </a:solidFill>
                <a:effectLst/>
                <a:latin typeface="-apple-system"/>
              </a:rPr>
              <a:t>CUDA</a:t>
            </a:r>
            <a:r>
              <a:rPr lang="zh-CN" altLang="en-US" b="0" i="0" dirty="0">
                <a:solidFill>
                  <a:srgbClr val="333333"/>
                </a:solidFill>
                <a:effectLst/>
                <a:latin typeface="-apple-system"/>
              </a:rPr>
              <a:t>核心。可以同时执行简单的运算和操作。</a:t>
            </a:r>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10</a:t>
            </a:fld>
            <a:endParaRPr kumimoji="1" lang="zh-CN" altLang="en-US" dirty="0"/>
          </a:p>
        </p:txBody>
      </p:sp>
      <p:pic>
        <p:nvPicPr>
          <p:cNvPr id="10" name="图片 9">
            <a:extLst>
              <a:ext uri="{FF2B5EF4-FFF2-40B4-BE49-F238E27FC236}">
                <a16:creationId xmlns:a16="http://schemas.microsoft.com/office/drawing/2014/main" id="{F7BFE7FD-5B53-4B7F-B516-3AED56FC7578}"/>
              </a:ext>
            </a:extLst>
          </p:cNvPr>
          <p:cNvPicPr>
            <a:picLocks noChangeAspect="1"/>
          </p:cNvPicPr>
          <p:nvPr/>
        </p:nvPicPr>
        <p:blipFill>
          <a:blip r:embed="rId3"/>
          <a:stretch>
            <a:fillRect/>
          </a:stretch>
        </p:blipFill>
        <p:spPr>
          <a:xfrm>
            <a:off x="397748" y="0"/>
            <a:ext cx="8117602" cy="6668321"/>
          </a:xfrm>
          <a:prstGeom prst="rect">
            <a:avLst/>
          </a:prstGeom>
        </p:spPr>
      </p:pic>
      <p:pic>
        <p:nvPicPr>
          <p:cNvPr id="8" name="图片 7">
            <a:extLst>
              <a:ext uri="{FF2B5EF4-FFF2-40B4-BE49-F238E27FC236}">
                <a16:creationId xmlns:a16="http://schemas.microsoft.com/office/drawing/2014/main" id="{30BF3867-BD8A-4732-BFD4-601A30441C4F}"/>
              </a:ext>
            </a:extLst>
          </p:cNvPr>
          <p:cNvPicPr>
            <a:picLocks noChangeAspect="1"/>
          </p:cNvPicPr>
          <p:nvPr/>
        </p:nvPicPr>
        <p:blipFill>
          <a:blip r:embed="rId4"/>
          <a:stretch>
            <a:fillRect/>
          </a:stretch>
        </p:blipFill>
        <p:spPr>
          <a:xfrm>
            <a:off x="2117137" y="177800"/>
            <a:ext cx="4969463" cy="6502400"/>
          </a:xfrm>
          <a:prstGeom prst="rect">
            <a:avLst/>
          </a:prstGeom>
        </p:spPr>
      </p:pic>
      <p:sp>
        <p:nvSpPr>
          <p:cNvPr id="11" name="文本框 10">
            <a:extLst>
              <a:ext uri="{FF2B5EF4-FFF2-40B4-BE49-F238E27FC236}">
                <a16:creationId xmlns:a16="http://schemas.microsoft.com/office/drawing/2014/main" id="{475C2510-67F8-4937-A673-3DD2BD3572EB}"/>
              </a:ext>
            </a:extLst>
          </p:cNvPr>
          <p:cNvSpPr txBox="1"/>
          <p:nvPr/>
        </p:nvSpPr>
        <p:spPr>
          <a:xfrm>
            <a:off x="4058920" y="2695694"/>
            <a:ext cx="1168400" cy="861774"/>
          </a:xfrm>
          <a:prstGeom prst="rect">
            <a:avLst/>
          </a:prstGeom>
          <a:noFill/>
        </p:spPr>
        <p:txBody>
          <a:bodyPr wrap="square">
            <a:spAutoFit/>
          </a:bodyPr>
          <a:lstStyle/>
          <a:p>
            <a:r>
              <a:rPr lang="en-US" altLang="zh-CN" sz="5000" b="1" dirty="0">
                <a:solidFill>
                  <a:schemeClr val="accent1"/>
                </a:solidFill>
                <a:latin typeface="-apple-system"/>
              </a:rPr>
              <a:t>128</a:t>
            </a:r>
            <a:endParaRPr lang="zh-CN" altLang="en-US" sz="5000" dirty="0"/>
          </a:p>
        </p:txBody>
      </p:sp>
    </p:spTree>
    <p:extLst>
      <p:ext uri="{BB962C8B-B14F-4D97-AF65-F5344CB8AC3E}">
        <p14:creationId xmlns:p14="http://schemas.microsoft.com/office/powerpoint/2010/main" val="1024582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CPU</a:t>
            </a:r>
            <a:r>
              <a:rPr kumimoji="1" lang="zh-CN" altLang="en-US" dirty="0"/>
              <a:t>与</a:t>
            </a:r>
            <a:r>
              <a:rPr kumimoji="1" lang="en-US" altLang="zh-CN" dirty="0"/>
              <a:t>GPU</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两者是从属关系，通过</a:t>
            </a:r>
            <a:r>
              <a:rPr lang="en-US" altLang="zh-CN" dirty="0"/>
              <a:t>PCIe</a:t>
            </a:r>
            <a:r>
              <a:rPr lang="zh-CN" altLang="en-US" dirty="0"/>
              <a:t>相连。</a:t>
            </a:r>
            <a:endParaRPr lang="en-US" altLang="zh-CN" dirty="0"/>
          </a:p>
          <a:p>
            <a:r>
              <a:rPr lang="zh-CN" altLang="en-US" dirty="0"/>
              <a:t>带宽受限于</a:t>
            </a:r>
            <a:r>
              <a:rPr lang="en-US" altLang="zh-CN" dirty="0"/>
              <a:t>PCIe</a:t>
            </a:r>
            <a:r>
              <a:rPr lang="zh-CN" altLang="en-US" dirty="0"/>
              <a:t>的带宽。</a:t>
            </a:r>
            <a:endParaRPr lang="en-US" altLang="zh-CN" dirty="0"/>
          </a:p>
          <a:p>
            <a:r>
              <a:rPr lang="zh-CN" altLang="en-US" dirty="0"/>
              <a:t>调度受到</a:t>
            </a:r>
            <a:r>
              <a:rPr lang="en-US" altLang="zh-CN" dirty="0"/>
              <a:t>CPU</a:t>
            </a:r>
            <a:r>
              <a:rPr lang="zh-CN" altLang="en-US" dirty="0"/>
              <a:t>的控制，数据传输不能 </a:t>
            </a:r>
            <a:r>
              <a:rPr lang="en-US" altLang="zh-CN" dirty="0"/>
              <a:t>bypass CPU</a:t>
            </a:r>
          </a:p>
          <a:p>
            <a:r>
              <a:rPr lang="en-US" altLang="zh-CN" dirty="0"/>
              <a:t>CPU</a:t>
            </a:r>
            <a:r>
              <a:rPr lang="zh-CN" altLang="en-US" dirty="0"/>
              <a:t>内存可扩展</a:t>
            </a:r>
            <a:r>
              <a:rPr lang="en-US" altLang="zh-CN" dirty="0"/>
              <a:t>(1T</a:t>
            </a:r>
            <a:r>
              <a:rPr lang="zh-CN" altLang="en-US" dirty="0"/>
              <a:t>都可以</a:t>
            </a:r>
            <a:r>
              <a:rPr lang="en-US" altLang="zh-CN" dirty="0"/>
              <a:t>)</a:t>
            </a:r>
            <a:r>
              <a:rPr lang="zh-CN" altLang="en-US" dirty="0"/>
              <a:t>、</a:t>
            </a:r>
            <a:r>
              <a:rPr lang="en-US" altLang="zh-CN" dirty="0"/>
              <a:t>GPU</a:t>
            </a:r>
            <a:r>
              <a:rPr lang="zh-CN" altLang="en-US" dirty="0"/>
              <a:t>目前不可以扩展，</a:t>
            </a:r>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11</a:t>
            </a:fld>
            <a:endParaRPr kumimoji="1" lang="zh-CN" altLang="en-US" dirty="0"/>
          </a:p>
        </p:txBody>
      </p:sp>
      <p:grpSp>
        <p:nvGrpSpPr>
          <p:cNvPr id="15" name="组合 14">
            <a:extLst>
              <a:ext uri="{FF2B5EF4-FFF2-40B4-BE49-F238E27FC236}">
                <a16:creationId xmlns:a16="http://schemas.microsoft.com/office/drawing/2014/main" id="{B65BB4B2-3EA5-47F8-92C5-8028435DD8B3}"/>
              </a:ext>
            </a:extLst>
          </p:cNvPr>
          <p:cNvGrpSpPr/>
          <p:nvPr/>
        </p:nvGrpSpPr>
        <p:grpSpPr>
          <a:xfrm>
            <a:off x="628650" y="3081315"/>
            <a:ext cx="7255934" cy="3358731"/>
            <a:chOff x="577428" y="1938315"/>
            <a:chExt cx="7255934" cy="3358731"/>
          </a:xfrm>
        </p:grpSpPr>
        <p:pic>
          <p:nvPicPr>
            <p:cNvPr id="8" name="图片 7">
              <a:extLst>
                <a:ext uri="{FF2B5EF4-FFF2-40B4-BE49-F238E27FC236}">
                  <a16:creationId xmlns:a16="http://schemas.microsoft.com/office/drawing/2014/main" id="{FA5E3693-A076-47FE-A25C-9A3A729B9FD9}"/>
                </a:ext>
              </a:extLst>
            </p:cNvPr>
            <p:cNvPicPr>
              <a:picLocks noChangeAspect="1"/>
            </p:cNvPicPr>
            <p:nvPr/>
          </p:nvPicPr>
          <p:blipFill>
            <a:blip r:embed="rId3"/>
            <a:stretch>
              <a:fillRect/>
            </a:stretch>
          </p:blipFill>
          <p:spPr>
            <a:xfrm>
              <a:off x="577428" y="1938315"/>
              <a:ext cx="7255934" cy="3358731"/>
            </a:xfrm>
            <a:prstGeom prst="rect">
              <a:avLst/>
            </a:prstGeom>
          </p:spPr>
        </p:pic>
        <p:sp>
          <p:nvSpPr>
            <p:cNvPr id="9" name="矩形 8">
              <a:extLst>
                <a:ext uri="{FF2B5EF4-FFF2-40B4-BE49-F238E27FC236}">
                  <a16:creationId xmlns:a16="http://schemas.microsoft.com/office/drawing/2014/main" id="{9F09E73D-E1B6-41F2-BFCA-4B108DBDEA8F}"/>
                </a:ext>
              </a:extLst>
            </p:cNvPr>
            <p:cNvSpPr/>
            <p:nvPr/>
          </p:nvSpPr>
          <p:spPr>
            <a:xfrm>
              <a:off x="2448559" y="3394698"/>
              <a:ext cx="1066801" cy="950205"/>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ECB3CE7-5BEA-4C76-9E7C-90878A620CAA}"/>
                </a:ext>
              </a:extLst>
            </p:cNvPr>
            <p:cNvGrpSpPr/>
            <p:nvPr/>
          </p:nvGrpSpPr>
          <p:grpSpPr>
            <a:xfrm>
              <a:off x="3056043" y="4763490"/>
              <a:ext cx="1350153" cy="388780"/>
              <a:chOff x="6151972" y="2275871"/>
              <a:chExt cx="2222219" cy="654643"/>
            </a:xfrm>
          </p:grpSpPr>
          <p:sp>
            <p:nvSpPr>
              <p:cNvPr id="11" name="矩形 10">
                <a:extLst>
                  <a:ext uri="{FF2B5EF4-FFF2-40B4-BE49-F238E27FC236}">
                    <a16:creationId xmlns:a16="http://schemas.microsoft.com/office/drawing/2014/main" id="{2E4409B0-C6CA-492A-8B28-C201B597EA8F}"/>
                  </a:ext>
                </a:extLst>
              </p:cNvPr>
              <p:cNvSpPr/>
              <p:nvPr/>
            </p:nvSpPr>
            <p:spPr>
              <a:xfrm>
                <a:off x="6151972" y="2275871"/>
                <a:ext cx="2222219" cy="65464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EE4D813-EF44-4394-B16D-79135630798D}"/>
                  </a:ext>
                </a:extLst>
              </p:cNvPr>
              <p:cNvSpPr txBox="1"/>
              <p:nvPr/>
            </p:nvSpPr>
            <p:spPr>
              <a:xfrm>
                <a:off x="6246810" y="2280027"/>
                <a:ext cx="2063882" cy="621896"/>
              </a:xfrm>
              <a:prstGeom prst="rect">
                <a:avLst/>
              </a:prstGeom>
              <a:noFill/>
            </p:spPr>
            <p:txBody>
              <a:bodyPr wrap="square">
                <a:spAutoFit/>
              </a:bodyPr>
              <a:lstStyle/>
              <a:p>
                <a:pPr algn="ctr"/>
                <a:r>
                  <a:rPr lang="zh-CN" altLang="en-US" dirty="0"/>
                  <a:t>低并行度</a:t>
                </a:r>
                <a:endParaRPr lang="en-US" altLang="zh-CN" dirty="0">
                  <a:solidFill>
                    <a:srgbClr val="C00000"/>
                  </a:solidFill>
                </a:endParaRPr>
              </a:p>
            </p:txBody>
          </p:sp>
        </p:grpSp>
        <p:cxnSp>
          <p:nvCxnSpPr>
            <p:cNvPr id="13" name="直接箭头连接符 12">
              <a:extLst>
                <a:ext uri="{FF2B5EF4-FFF2-40B4-BE49-F238E27FC236}">
                  <a16:creationId xmlns:a16="http://schemas.microsoft.com/office/drawing/2014/main" id="{51A677D0-0AF5-46B1-A23C-24E6F60EFC8A}"/>
                </a:ext>
              </a:extLst>
            </p:cNvPr>
            <p:cNvCxnSpPr>
              <a:cxnSpLocks/>
              <a:stCxn id="12" idx="0"/>
            </p:cNvCxnSpPr>
            <p:nvPr/>
          </p:nvCxnSpPr>
          <p:spPr>
            <a:xfrm flipH="1" flipV="1">
              <a:off x="3515360" y="4381220"/>
              <a:ext cx="225280" cy="384738"/>
            </a:xfrm>
            <a:prstGeom prst="straightConnector1">
              <a:avLst/>
            </a:prstGeom>
            <a:ln>
              <a:solidFill>
                <a:srgbClr val="C00000"/>
              </a:solidFill>
              <a:prstDash val="lgDash"/>
              <a:tailEnd type="stealth"/>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DAF1A2D3-B047-4AD9-BFF4-3BF91D1E8FF9}"/>
                </a:ext>
              </a:extLst>
            </p:cNvPr>
            <p:cNvPicPr>
              <a:picLocks noChangeAspect="1"/>
            </p:cNvPicPr>
            <p:nvPr/>
          </p:nvPicPr>
          <p:blipFill>
            <a:blip r:embed="rId4"/>
            <a:stretch>
              <a:fillRect/>
            </a:stretch>
          </p:blipFill>
          <p:spPr>
            <a:xfrm>
              <a:off x="4463817" y="4839181"/>
              <a:ext cx="228764" cy="237397"/>
            </a:xfrm>
            <a:prstGeom prst="rect">
              <a:avLst/>
            </a:prstGeom>
          </p:spPr>
        </p:pic>
      </p:grpSp>
    </p:spTree>
    <p:extLst>
      <p:ext uri="{BB962C8B-B14F-4D97-AF65-F5344CB8AC3E}">
        <p14:creationId xmlns:p14="http://schemas.microsoft.com/office/powerpoint/2010/main" val="1479661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BC8BD7-6D3C-4BD8-8219-A025BE7DAF6F}"/>
              </a:ext>
            </a:extLst>
          </p:cNvPr>
          <p:cNvSpPr>
            <a:spLocks noGrp="1"/>
          </p:cNvSpPr>
          <p:nvPr>
            <p:ph type="dt" sz="half" idx="10"/>
          </p:nvPr>
        </p:nvSpPr>
        <p:spPr/>
        <p:txBody>
          <a:bodyPr/>
          <a:lstStyle/>
          <a:p>
            <a:fld id="{1DAA50F3-D98F-794C-B1A6-D4128C152D43}" type="datetime1">
              <a:rPr kumimoji="1" lang="zh-CN" altLang="en-US" smtClean="0"/>
              <a:t>2023/12/20</a:t>
            </a:fld>
            <a:endParaRPr kumimoji="1" lang="zh-CN" altLang="en-US"/>
          </a:p>
        </p:txBody>
      </p:sp>
      <p:sp>
        <p:nvSpPr>
          <p:cNvPr id="3" name="页脚占位符 2">
            <a:extLst>
              <a:ext uri="{FF2B5EF4-FFF2-40B4-BE49-F238E27FC236}">
                <a16:creationId xmlns:a16="http://schemas.microsoft.com/office/drawing/2014/main" id="{CCEAC731-B9B2-4991-9173-FBD8C9C04C50}"/>
              </a:ext>
            </a:extLst>
          </p:cNvPr>
          <p:cNvSpPr>
            <a:spLocks noGrp="1"/>
          </p:cNvSpPr>
          <p:nvPr>
            <p:ph type="ftr" sz="quarter" idx="11"/>
          </p:nvPr>
        </p:nvSpPr>
        <p:spPr/>
        <p:txBody>
          <a:bodyPr/>
          <a:lstStyle/>
          <a:p>
            <a:r>
              <a:rPr kumimoji="1" lang="en" altLang="zh-CN"/>
              <a:t>CCC Lab</a:t>
            </a:r>
            <a:endParaRPr kumimoji="1" lang="zh-CN" altLang="en-US" dirty="0"/>
          </a:p>
        </p:txBody>
      </p:sp>
      <p:sp>
        <p:nvSpPr>
          <p:cNvPr id="4" name="灯片编号占位符 3">
            <a:extLst>
              <a:ext uri="{FF2B5EF4-FFF2-40B4-BE49-F238E27FC236}">
                <a16:creationId xmlns:a16="http://schemas.microsoft.com/office/drawing/2014/main" id="{9F5A2F37-6D60-4CC8-95B0-FFF123946BFD}"/>
              </a:ext>
            </a:extLst>
          </p:cNvPr>
          <p:cNvSpPr>
            <a:spLocks noGrp="1"/>
          </p:cNvSpPr>
          <p:nvPr>
            <p:ph type="sldNum" sz="quarter" idx="12"/>
          </p:nvPr>
        </p:nvSpPr>
        <p:spPr/>
        <p:txBody>
          <a:bodyPr/>
          <a:lstStyle/>
          <a:p>
            <a:r>
              <a:rPr kumimoji="1" lang="en-US" altLang="zh-CN"/>
              <a:t>Page</a:t>
            </a:r>
            <a:r>
              <a:rPr kumimoji="1" lang="zh-CN" altLang="en-US"/>
              <a:t> </a:t>
            </a:r>
            <a:fld id="{FD7712BB-E452-0044-8976-96395B1FFD36}" type="slidenum">
              <a:rPr kumimoji="1" lang="zh-CN" altLang="en-US" smtClean="0"/>
              <a:t>12</a:t>
            </a:fld>
            <a:endParaRPr kumimoji="1" lang="zh-CN" altLang="en-US" dirty="0"/>
          </a:p>
        </p:txBody>
      </p:sp>
      <p:grpSp>
        <p:nvGrpSpPr>
          <p:cNvPr id="17" name="组合 16">
            <a:extLst>
              <a:ext uri="{FF2B5EF4-FFF2-40B4-BE49-F238E27FC236}">
                <a16:creationId xmlns:a16="http://schemas.microsoft.com/office/drawing/2014/main" id="{B29D5106-43DE-42BD-AA4E-C91FB075A4FD}"/>
              </a:ext>
            </a:extLst>
          </p:cNvPr>
          <p:cNvGrpSpPr/>
          <p:nvPr/>
        </p:nvGrpSpPr>
        <p:grpSpPr>
          <a:xfrm>
            <a:off x="2283262" y="1990044"/>
            <a:ext cx="4674129" cy="661720"/>
            <a:chOff x="2592585" y="1755394"/>
            <a:chExt cx="4378155" cy="619822"/>
          </a:xfrm>
        </p:grpSpPr>
        <p:sp>
          <p:nvSpPr>
            <p:cNvPr id="18" name="椭圆 17">
              <a:extLst>
                <a:ext uri="{FF2B5EF4-FFF2-40B4-BE49-F238E27FC236}">
                  <a16:creationId xmlns:a16="http://schemas.microsoft.com/office/drawing/2014/main" id="{4E7B1366-F7A7-40EB-AE0B-34769A92F5ED}"/>
                </a:ext>
              </a:extLst>
            </p:cNvPr>
            <p:cNvSpPr>
              <a:spLocks noChangeAspect="1"/>
            </p:cNvSpPr>
            <p:nvPr/>
          </p:nvSpPr>
          <p:spPr>
            <a:xfrm>
              <a:off x="2592585" y="1802969"/>
              <a:ext cx="306000" cy="306000"/>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1</a:t>
              </a:r>
              <a:endParaRPr kumimoji="1" lang="zh-CN" altLang="en-US" sz="2100" b="0" i="0" u="none" strike="noStrike" kern="0" cap="none" spc="0" normalizeH="0" baseline="0" noProof="0" dirty="0">
                <a:ln>
                  <a:noFill/>
                </a:ln>
                <a:solidFill>
                  <a:schemeClr val="bg1"/>
                </a:solidFill>
                <a:effectLst/>
                <a:uLnTx/>
                <a:uFillTx/>
              </a:endParaRPr>
            </a:p>
          </p:txBody>
        </p:sp>
        <p:sp>
          <p:nvSpPr>
            <p:cNvPr id="19" name="文本框 18">
              <a:extLst>
                <a:ext uri="{FF2B5EF4-FFF2-40B4-BE49-F238E27FC236}">
                  <a16:creationId xmlns:a16="http://schemas.microsoft.com/office/drawing/2014/main" id="{13EDC008-6175-4574-94D4-4E3F03589CB0}"/>
                </a:ext>
              </a:extLst>
            </p:cNvPr>
            <p:cNvSpPr txBox="1"/>
            <p:nvPr/>
          </p:nvSpPr>
          <p:spPr>
            <a:xfrm>
              <a:off x="3185250" y="1755394"/>
              <a:ext cx="3785490" cy="619822"/>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GPU</a:t>
              </a:r>
              <a:r>
                <a:rPr kumimoji="1" lang="zh-CN" altLang="en-US" sz="2100" kern="0" dirty="0">
                  <a:solidFill>
                    <a:schemeClr val="bg1">
                      <a:lumMod val="65000"/>
                    </a:schemeClr>
                  </a:solidFill>
                </a:rPr>
                <a:t>与</a:t>
              </a:r>
              <a:r>
                <a:rPr kumimoji="1" lang="en-US" altLang="zh-CN" sz="2100" kern="0" dirty="0">
                  <a:solidFill>
                    <a:schemeClr val="bg1">
                      <a:lumMod val="65000"/>
                    </a:schemeClr>
                  </a:solidFill>
                </a:rPr>
                <a:t>CPU</a:t>
              </a:r>
              <a:r>
                <a:rPr kumimoji="1" lang="zh-CN" altLang="en-US" sz="2100" kern="0" dirty="0">
                  <a:solidFill>
                    <a:schemeClr val="bg1">
                      <a:lumMod val="65000"/>
                    </a:schemeClr>
                  </a:solidFill>
                </a:rPr>
                <a:t>的关系和区别</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chemeClr val="bg1">
                      <a:lumMod val="65000"/>
                    </a:schemeClr>
                  </a:solidFill>
                </a:rPr>
                <a:t>——</a:t>
              </a:r>
              <a:r>
                <a:rPr kumimoji="1" lang="zh-CN" altLang="en-US" sz="1600" kern="0" dirty="0">
                  <a:solidFill>
                    <a:schemeClr val="bg1">
                      <a:lumMod val="65000"/>
                    </a:schemeClr>
                  </a:solidFill>
                </a:rPr>
                <a:t>“院士”和“小学生”</a:t>
              </a:r>
              <a:endParaRPr kumimoji="1" lang="en-US" altLang="zh-CN" sz="1600" kern="0" dirty="0">
                <a:solidFill>
                  <a:schemeClr val="bg1">
                    <a:lumMod val="65000"/>
                  </a:schemeClr>
                </a:solidFill>
              </a:endParaRPr>
            </a:p>
          </p:txBody>
        </p:sp>
      </p:grpSp>
      <p:grpSp>
        <p:nvGrpSpPr>
          <p:cNvPr id="20" name="组合 19">
            <a:extLst>
              <a:ext uri="{FF2B5EF4-FFF2-40B4-BE49-F238E27FC236}">
                <a16:creationId xmlns:a16="http://schemas.microsoft.com/office/drawing/2014/main" id="{0C800B4B-2057-4551-A64A-423284BF01F7}"/>
              </a:ext>
            </a:extLst>
          </p:cNvPr>
          <p:cNvGrpSpPr/>
          <p:nvPr/>
        </p:nvGrpSpPr>
        <p:grpSpPr>
          <a:xfrm>
            <a:off x="2283260" y="2684526"/>
            <a:ext cx="4644314" cy="661720"/>
            <a:chOff x="2592585" y="1903267"/>
            <a:chExt cx="4350233" cy="619821"/>
          </a:xfrm>
        </p:grpSpPr>
        <p:sp>
          <p:nvSpPr>
            <p:cNvPr id="21" name="椭圆 20">
              <a:extLst>
                <a:ext uri="{FF2B5EF4-FFF2-40B4-BE49-F238E27FC236}">
                  <a16:creationId xmlns:a16="http://schemas.microsoft.com/office/drawing/2014/main" id="{8F8E6511-7DFF-4D7A-B807-B659588E4084}"/>
                </a:ext>
              </a:extLst>
            </p:cNvPr>
            <p:cNvSpPr>
              <a:spLocks noChangeAspect="1"/>
            </p:cNvSpPr>
            <p:nvPr/>
          </p:nvSpPr>
          <p:spPr>
            <a:xfrm>
              <a:off x="2592585" y="1978804"/>
              <a:ext cx="306000" cy="306000"/>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2</a:t>
              </a:r>
              <a:endParaRPr kumimoji="1" lang="zh-CN" altLang="en-US" sz="2100" b="0" i="0" u="none" strike="noStrike" kern="0" cap="none" spc="0" normalizeH="0" baseline="0" noProof="0" dirty="0">
                <a:ln>
                  <a:noFill/>
                </a:ln>
                <a:solidFill>
                  <a:schemeClr val="bg1"/>
                </a:solidFill>
                <a:effectLst/>
                <a:uLnTx/>
                <a:uFillTx/>
              </a:endParaRPr>
            </a:p>
          </p:txBody>
        </p:sp>
        <p:sp>
          <p:nvSpPr>
            <p:cNvPr id="22" name="文本框 21">
              <a:extLst>
                <a:ext uri="{FF2B5EF4-FFF2-40B4-BE49-F238E27FC236}">
                  <a16:creationId xmlns:a16="http://schemas.microsoft.com/office/drawing/2014/main" id="{81798417-10DA-4B7A-B3A3-1891592D7297}"/>
                </a:ext>
              </a:extLst>
            </p:cNvPr>
            <p:cNvSpPr txBox="1"/>
            <p:nvPr/>
          </p:nvSpPr>
          <p:spPr>
            <a:xfrm>
              <a:off x="3185247" y="1903269"/>
              <a:ext cx="3757561" cy="619822"/>
            </a:xfrm>
            <a:prstGeom prst="rect">
              <a:avLst/>
            </a:prstGeom>
            <a:noFill/>
          </p:spPr>
          <p:txBody>
            <a:bodyPr wrap="square"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2100" b="0" i="0" u="none" strike="noStrike" kern="0" cap="none" spc="0" normalizeH="0" baseline="0" noProof="0" dirty="0">
                  <a:ln>
                    <a:noFill/>
                  </a:ln>
                  <a:effectLst/>
                  <a:uLnTx/>
                  <a:uFillTx/>
                  <a:latin typeface="Arial"/>
                  <a:ea typeface="黑体" panose="02010609060101010101" pitchFamily="49" charset="-122"/>
                  <a:cs typeface="+mn-cs"/>
                </a:rPr>
                <a:t>国内外</a:t>
              </a:r>
              <a:r>
                <a:rPr kumimoji="1" lang="en-US" altLang="zh-CN" sz="2100" b="0" i="0" u="none" strike="noStrike" kern="0" cap="none" spc="0" normalizeH="0" baseline="0" noProof="0" dirty="0">
                  <a:ln>
                    <a:noFill/>
                  </a:ln>
                  <a:effectLst/>
                  <a:uLnTx/>
                  <a:uFillTx/>
                  <a:latin typeface="Arial"/>
                  <a:ea typeface="黑体" panose="02010609060101010101" pitchFamily="49" charset="-122"/>
                  <a:cs typeface="+mn-cs"/>
                </a:rPr>
                <a:t>GPU</a:t>
              </a:r>
              <a:r>
                <a:rPr kumimoji="1" lang="zh-CN" altLang="en-US" sz="2100" b="0" i="0" u="none" strike="noStrike" kern="0" cap="none" spc="0" normalizeH="0" baseline="0" noProof="0" dirty="0">
                  <a:ln>
                    <a:noFill/>
                  </a:ln>
                  <a:effectLst/>
                  <a:uLnTx/>
                  <a:uFillTx/>
                  <a:latin typeface="Arial"/>
                  <a:ea typeface="黑体" panose="02010609060101010101" pitchFamily="49" charset="-122"/>
                  <a:cs typeface="+mn-cs"/>
                </a:rPr>
                <a:t>产商对比</a:t>
              </a:r>
              <a:endParaRPr kumimoji="1" lang="en-US" altLang="zh-CN" sz="2100" b="0" i="0" u="none" strike="noStrike" kern="0" cap="none" spc="0" normalizeH="0" baseline="0" noProof="0" dirty="0">
                <a:ln>
                  <a:noFill/>
                </a:ln>
                <a:effectLst/>
                <a:uLnTx/>
                <a:uFillTx/>
                <a:latin typeface="Arial"/>
                <a:ea typeface="黑体" panose="02010609060101010101" pitchFamily="49" charset="-122"/>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effectLst/>
                  <a:uLnTx/>
                  <a:uFillTx/>
                  <a:latin typeface="Arial"/>
                  <a:ea typeface="黑体" panose="02010609060101010101" pitchFamily="49" charset="-122"/>
                  <a:cs typeface="+mn-cs"/>
                </a:rPr>
                <a:t>——NVIDIA, AMD, </a:t>
              </a:r>
              <a:r>
                <a:rPr kumimoji="1" lang="zh-CN" altLang="en-US" sz="1600" b="0" i="0" u="none" strike="noStrike" kern="0" cap="none" spc="0" normalizeH="0" baseline="0" noProof="0" dirty="0">
                  <a:ln>
                    <a:noFill/>
                  </a:ln>
                  <a:effectLst/>
                  <a:uLnTx/>
                  <a:uFillTx/>
                  <a:latin typeface="Arial"/>
                  <a:ea typeface="黑体" panose="02010609060101010101" pitchFamily="49" charset="-122"/>
                  <a:cs typeface="+mn-cs"/>
                </a:rPr>
                <a:t>摩尔线程</a:t>
              </a:r>
            </a:p>
          </p:txBody>
        </p:sp>
      </p:grpSp>
      <p:grpSp>
        <p:nvGrpSpPr>
          <p:cNvPr id="23" name="组合 22">
            <a:extLst>
              <a:ext uri="{FF2B5EF4-FFF2-40B4-BE49-F238E27FC236}">
                <a16:creationId xmlns:a16="http://schemas.microsoft.com/office/drawing/2014/main" id="{92F3652B-8D1F-40C9-8A4D-9B1910F69AC2}"/>
              </a:ext>
            </a:extLst>
          </p:cNvPr>
          <p:cNvGrpSpPr/>
          <p:nvPr/>
        </p:nvGrpSpPr>
        <p:grpSpPr>
          <a:xfrm>
            <a:off x="2283264" y="3441254"/>
            <a:ext cx="4674127" cy="661720"/>
            <a:chOff x="2412845" y="2964211"/>
            <a:chExt cx="4674127" cy="661720"/>
          </a:xfrm>
        </p:grpSpPr>
        <p:sp>
          <p:nvSpPr>
            <p:cNvPr id="24" name="椭圆 23">
              <a:extLst>
                <a:ext uri="{FF2B5EF4-FFF2-40B4-BE49-F238E27FC236}">
                  <a16:creationId xmlns:a16="http://schemas.microsoft.com/office/drawing/2014/main" id="{5F4AD36C-E12A-46C2-93F7-1D2066C76313}"/>
                </a:ext>
              </a:extLst>
            </p:cNvPr>
            <p:cNvSpPr>
              <a:spLocks noChangeAspect="1"/>
            </p:cNvSpPr>
            <p:nvPr/>
          </p:nvSpPr>
          <p:spPr>
            <a:xfrm>
              <a:off x="2412845" y="3012456"/>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3</a:t>
              </a:r>
              <a:endParaRPr kumimoji="1" lang="zh-CN" altLang="en-US" sz="2100" b="0" i="0" u="none" strike="noStrike" kern="0" cap="none" spc="0" normalizeH="0" baseline="0" noProof="0" dirty="0">
                <a:ln>
                  <a:noFill/>
                </a:ln>
                <a:solidFill>
                  <a:schemeClr val="bg1"/>
                </a:solidFill>
                <a:effectLst/>
                <a:uLnTx/>
                <a:uFillTx/>
              </a:endParaRPr>
            </a:p>
          </p:txBody>
        </p:sp>
        <p:sp>
          <p:nvSpPr>
            <p:cNvPr id="25" name="文本框 24">
              <a:extLst>
                <a:ext uri="{FF2B5EF4-FFF2-40B4-BE49-F238E27FC236}">
                  <a16:creationId xmlns:a16="http://schemas.microsoft.com/office/drawing/2014/main" id="{8D3FA80E-6EB8-4191-9475-A355CB0FD4F8}"/>
                </a:ext>
              </a:extLst>
            </p:cNvPr>
            <p:cNvSpPr txBox="1"/>
            <p:nvPr/>
          </p:nvSpPr>
          <p:spPr>
            <a:xfrm>
              <a:off x="3035634" y="2964211"/>
              <a:ext cx="4051338"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GPU</a:t>
              </a:r>
              <a:r>
                <a:rPr kumimoji="1" lang="zh-CN" altLang="en-US" sz="2100" b="0" i="0" u="none" strike="noStrike" kern="0" cap="none" spc="0" normalizeH="0" baseline="0" noProof="0" dirty="0">
                  <a:ln>
                    <a:noFill/>
                  </a:ln>
                  <a:solidFill>
                    <a:schemeClr val="bg1">
                      <a:lumMod val="65000"/>
                    </a:schemeClr>
                  </a:solidFill>
                  <a:effectLst/>
                  <a:uLnTx/>
                  <a:uFillTx/>
                </a:rPr>
                <a:t> 架构</a:t>
              </a:r>
              <a:endParaRPr kumimoji="1" lang="en-US" altLang="zh-CN" sz="2100" b="0" i="0" u="none" strike="noStrike" kern="0" cap="none" spc="0" normalizeH="0" baseline="0" noProof="0" dirty="0">
                <a:ln>
                  <a:noFill/>
                </a:ln>
                <a:solidFill>
                  <a:schemeClr val="bg1">
                    <a:lumMod val="65000"/>
                  </a:schemeClr>
                </a:solidFill>
                <a:effectLst/>
                <a:uLnTx/>
                <a:uFillTx/>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chemeClr val="bg1">
                      <a:lumMod val="65000"/>
                    </a:schemeClr>
                  </a:solidFill>
                  <a:effectLst/>
                  <a:uLnTx/>
                  <a:uFillTx/>
                </a:rPr>
                <a:t>——NVIDIA</a:t>
              </a:r>
              <a:r>
                <a:rPr kumimoji="1" lang="zh-CN" altLang="en-US" sz="1600" b="0" i="0" u="none" strike="noStrike" kern="0" cap="none" spc="0" normalizeH="0" baseline="0" noProof="0" dirty="0">
                  <a:ln>
                    <a:noFill/>
                  </a:ln>
                  <a:solidFill>
                    <a:schemeClr val="bg1">
                      <a:lumMod val="65000"/>
                    </a:schemeClr>
                  </a:solidFill>
                  <a:effectLst/>
                  <a:uLnTx/>
                  <a:uFillTx/>
                </a:rPr>
                <a:t> </a:t>
              </a:r>
              <a:r>
                <a:rPr kumimoji="1" lang="en-US" altLang="zh-CN" sz="1600" b="0" i="0" u="none" strike="noStrike" kern="0" cap="none" spc="0" normalizeH="0" baseline="0" noProof="0" dirty="0">
                  <a:ln>
                    <a:noFill/>
                  </a:ln>
                  <a:solidFill>
                    <a:schemeClr val="bg1">
                      <a:lumMod val="65000"/>
                    </a:schemeClr>
                  </a:solidFill>
                  <a:effectLst/>
                  <a:uLnTx/>
                  <a:uFillTx/>
                </a:rPr>
                <a:t>A100</a:t>
              </a:r>
              <a:r>
                <a:rPr kumimoji="1" lang="zh-CN" altLang="en-US" sz="1600" b="0" i="0" u="none" strike="noStrike" kern="0" cap="none" spc="0" normalizeH="0" baseline="0" noProof="0" dirty="0">
                  <a:ln>
                    <a:noFill/>
                  </a:ln>
                  <a:solidFill>
                    <a:schemeClr val="bg1">
                      <a:lumMod val="65000"/>
                    </a:schemeClr>
                  </a:solidFill>
                  <a:effectLst/>
                  <a:uLnTx/>
                  <a:uFillTx/>
                </a:rPr>
                <a:t> 计算卡</a:t>
              </a:r>
              <a:r>
                <a:rPr kumimoji="1" lang="en-US" altLang="zh-CN" sz="1600" b="0" i="0" u="none" strike="noStrike" kern="0" cap="none" spc="0" normalizeH="0" baseline="0" noProof="0" dirty="0">
                  <a:ln>
                    <a:noFill/>
                  </a:ln>
                  <a:solidFill>
                    <a:schemeClr val="bg1">
                      <a:lumMod val="65000"/>
                    </a:schemeClr>
                  </a:solidFill>
                  <a:effectLst/>
                  <a:uLnTx/>
                  <a:uFillTx/>
                </a:rPr>
                <a:t>(Ampere </a:t>
              </a:r>
              <a:r>
                <a:rPr kumimoji="1" lang="zh-CN" altLang="en-US" sz="1600" b="0" i="0" u="none" strike="noStrike" kern="0" cap="none" spc="0" normalizeH="0" baseline="0" noProof="0" dirty="0">
                  <a:ln>
                    <a:noFill/>
                  </a:ln>
                  <a:solidFill>
                    <a:schemeClr val="bg1">
                      <a:lumMod val="65000"/>
                    </a:schemeClr>
                  </a:solidFill>
                  <a:effectLst/>
                  <a:uLnTx/>
                  <a:uFillTx/>
                </a:rPr>
                <a:t>架构</a:t>
              </a:r>
              <a:r>
                <a:rPr kumimoji="1" lang="en-US" altLang="zh-CN" sz="1600" b="0" i="0" u="none" strike="noStrike" kern="0" cap="none" spc="0" normalizeH="0" baseline="0" noProof="0" dirty="0">
                  <a:ln>
                    <a:noFill/>
                  </a:ln>
                  <a:solidFill>
                    <a:schemeClr val="bg1">
                      <a:lumMod val="65000"/>
                    </a:schemeClr>
                  </a:solidFill>
                  <a:effectLst/>
                  <a:uLnTx/>
                  <a:uFillTx/>
                </a:rPr>
                <a:t>)</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grpSp>
        <p:nvGrpSpPr>
          <p:cNvPr id="26" name="组合 25">
            <a:extLst>
              <a:ext uri="{FF2B5EF4-FFF2-40B4-BE49-F238E27FC236}">
                <a16:creationId xmlns:a16="http://schemas.microsoft.com/office/drawing/2014/main" id="{988D34CF-1113-4D06-8D1E-FCB2D8DB9A15}"/>
              </a:ext>
            </a:extLst>
          </p:cNvPr>
          <p:cNvGrpSpPr/>
          <p:nvPr/>
        </p:nvGrpSpPr>
        <p:grpSpPr>
          <a:xfrm>
            <a:off x="2283264" y="4185464"/>
            <a:ext cx="4703945" cy="661720"/>
            <a:chOff x="2412845" y="3627301"/>
            <a:chExt cx="4703945" cy="661720"/>
          </a:xfrm>
        </p:grpSpPr>
        <p:sp>
          <p:nvSpPr>
            <p:cNvPr id="27" name="椭圆 26">
              <a:extLst>
                <a:ext uri="{FF2B5EF4-FFF2-40B4-BE49-F238E27FC236}">
                  <a16:creationId xmlns:a16="http://schemas.microsoft.com/office/drawing/2014/main" id="{6E9224B1-E565-4320-96F0-F26BE37C8AB4}"/>
                </a:ext>
              </a:extLst>
            </p:cNvPr>
            <p:cNvSpPr>
              <a:spLocks noChangeAspect="1"/>
            </p:cNvSpPr>
            <p:nvPr/>
          </p:nvSpPr>
          <p:spPr>
            <a:xfrm>
              <a:off x="2412845" y="3655669"/>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4</a:t>
              </a:r>
              <a:endParaRPr kumimoji="1" lang="zh-CN" altLang="en-US" sz="2100" b="0" i="0" u="none" strike="noStrike" kern="0" cap="none" spc="0" normalizeH="0" baseline="0" noProof="0" dirty="0">
                <a:ln>
                  <a:noFill/>
                </a:ln>
                <a:solidFill>
                  <a:schemeClr val="bg1"/>
                </a:solidFill>
                <a:effectLst/>
                <a:uLnTx/>
                <a:uFillTx/>
              </a:endParaRPr>
            </a:p>
          </p:txBody>
        </p:sp>
        <p:sp>
          <p:nvSpPr>
            <p:cNvPr id="28" name="文本框 27">
              <a:extLst>
                <a:ext uri="{FF2B5EF4-FFF2-40B4-BE49-F238E27FC236}">
                  <a16:creationId xmlns:a16="http://schemas.microsoft.com/office/drawing/2014/main" id="{5D724E9A-F889-4AC9-8402-9D10FFFA336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CUDA</a:t>
              </a:r>
              <a:r>
                <a:rPr kumimoji="1" lang="zh-CN" altLang="en-US" sz="2100" kern="0" dirty="0">
                  <a:solidFill>
                    <a:schemeClr val="bg1">
                      <a:lumMod val="65000"/>
                    </a:schemeClr>
                  </a:solidFill>
                </a:rPr>
                <a:t>编程框架</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chemeClr val="bg1">
                      <a:lumMod val="65000"/>
                    </a:schemeClr>
                  </a:solidFill>
                </a:rPr>
                <a:t>——</a:t>
              </a:r>
              <a:r>
                <a:rPr kumimoji="1" lang="zh-CN" altLang="en-US" sz="1600" b="0" i="0" u="none" strike="noStrike" kern="0" cap="none" spc="0" normalizeH="0" baseline="0" noProof="0" dirty="0">
                  <a:ln>
                    <a:noFill/>
                  </a:ln>
                  <a:solidFill>
                    <a:schemeClr val="bg1">
                      <a:lumMod val="65000"/>
                    </a:schemeClr>
                  </a:solidFill>
                  <a:effectLst/>
                  <a:uLnTx/>
                  <a:uFillTx/>
                </a:rPr>
                <a:t>连接</a:t>
              </a:r>
              <a:r>
                <a:rPr kumimoji="1" lang="zh-CN" altLang="en-US" sz="1600" kern="0" dirty="0">
                  <a:solidFill>
                    <a:schemeClr val="bg1">
                      <a:lumMod val="65000"/>
                    </a:schemeClr>
                  </a:solidFill>
                </a:rPr>
                <a:t>计算与</a:t>
              </a:r>
              <a:r>
                <a:rPr kumimoji="1" lang="en-US" altLang="zh-CN" sz="1600" kern="0" dirty="0">
                  <a:solidFill>
                    <a:schemeClr val="bg1">
                      <a:lumMod val="65000"/>
                    </a:schemeClr>
                  </a:solidFill>
                </a:rPr>
                <a:t>GPU</a:t>
              </a:r>
              <a:r>
                <a:rPr kumimoji="1" lang="zh-CN" altLang="en-US" sz="1600" kern="0" dirty="0">
                  <a:solidFill>
                    <a:schemeClr val="bg1">
                      <a:lumMod val="65000"/>
                    </a:schemeClr>
                  </a:solidFill>
                </a:rPr>
                <a:t>硬件的桥梁</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grpSp>
        <p:nvGrpSpPr>
          <p:cNvPr id="8" name="组合 7">
            <a:extLst>
              <a:ext uri="{FF2B5EF4-FFF2-40B4-BE49-F238E27FC236}">
                <a16:creationId xmlns:a16="http://schemas.microsoft.com/office/drawing/2014/main" id="{F0B9447C-F9D2-5820-D878-39FBF3FF6BDF}"/>
              </a:ext>
            </a:extLst>
          </p:cNvPr>
          <p:cNvGrpSpPr/>
          <p:nvPr/>
        </p:nvGrpSpPr>
        <p:grpSpPr>
          <a:xfrm>
            <a:off x="2286577" y="4924273"/>
            <a:ext cx="4703945" cy="661720"/>
            <a:chOff x="2412845" y="3627301"/>
            <a:chExt cx="4703945" cy="661720"/>
          </a:xfrm>
        </p:grpSpPr>
        <p:sp>
          <p:nvSpPr>
            <p:cNvPr id="9" name="椭圆 8">
              <a:extLst>
                <a:ext uri="{FF2B5EF4-FFF2-40B4-BE49-F238E27FC236}">
                  <a16:creationId xmlns:a16="http://schemas.microsoft.com/office/drawing/2014/main" id="{633524B3-2718-C2AC-67E3-DC068421F82A}"/>
                </a:ext>
              </a:extLst>
            </p:cNvPr>
            <p:cNvSpPr>
              <a:spLocks noChangeAspect="1"/>
            </p:cNvSpPr>
            <p:nvPr/>
          </p:nvSpPr>
          <p:spPr>
            <a:xfrm>
              <a:off x="2412845" y="3655669"/>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kern="0" dirty="0">
                  <a:solidFill>
                    <a:schemeClr val="bg1"/>
                  </a:solidFill>
                </a:rPr>
                <a:t>5</a:t>
              </a:r>
              <a:endParaRPr kumimoji="1" lang="zh-CN" altLang="en-US" sz="2100" b="0" i="0" u="none" strike="noStrike" kern="0" cap="none" spc="0" normalizeH="0" baseline="0" noProof="0" dirty="0">
                <a:ln>
                  <a:noFill/>
                </a:ln>
                <a:solidFill>
                  <a:schemeClr val="bg1"/>
                </a:solidFill>
                <a:effectLst/>
                <a:uLnTx/>
                <a:uFillTx/>
              </a:endParaRPr>
            </a:p>
          </p:txBody>
        </p:sp>
        <p:sp>
          <p:nvSpPr>
            <p:cNvPr id="10" name="文本框 9">
              <a:extLst>
                <a:ext uri="{FF2B5EF4-FFF2-40B4-BE49-F238E27FC236}">
                  <a16:creationId xmlns:a16="http://schemas.microsoft.com/office/drawing/2014/main" id="{9FF0AC5D-B8D3-D988-6CC5-7A0D68BC53B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CUDA</a:t>
              </a:r>
              <a:r>
                <a:rPr kumimoji="1" lang="zh-CN" altLang="en-US" sz="2100" kern="0" dirty="0">
                  <a:solidFill>
                    <a:schemeClr val="bg1">
                      <a:lumMod val="65000"/>
                    </a:schemeClr>
                  </a:solidFill>
                </a:rPr>
                <a:t>编程实战</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chemeClr val="bg1">
                      <a:lumMod val="65000"/>
                    </a:schemeClr>
                  </a:solidFill>
                  <a:effectLst/>
                  <a:uLnTx/>
                  <a:uFillTx/>
                </a:rPr>
                <a:t>——</a:t>
              </a:r>
              <a:r>
                <a:rPr kumimoji="1" lang="zh-CN" altLang="en-US" sz="1600" b="0" i="0" u="none" strike="noStrike" kern="0" cap="none" spc="0" normalizeH="0" baseline="0" noProof="0" dirty="0">
                  <a:ln>
                    <a:noFill/>
                  </a:ln>
                  <a:solidFill>
                    <a:schemeClr val="bg1">
                      <a:lumMod val="65000"/>
                    </a:schemeClr>
                  </a:solidFill>
                  <a:effectLst/>
                  <a:uLnTx/>
                  <a:uFillTx/>
                </a:rPr>
                <a:t>如何写一个并行的矩阵乘法</a:t>
              </a:r>
              <a:r>
                <a:rPr kumimoji="1" lang="en-US" altLang="zh-CN" sz="1600" b="0" i="0" u="none" strike="noStrike" kern="0" cap="none" spc="0" normalizeH="0" baseline="0" noProof="0" dirty="0">
                  <a:ln>
                    <a:noFill/>
                  </a:ln>
                  <a:solidFill>
                    <a:schemeClr val="bg1">
                      <a:lumMod val="65000"/>
                    </a:schemeClr>
                  </a:solidFill>
                  <a:effectLst/>
                  <a:uLnTx/>
                  <a:uFillTx/>
                </a:rPr>
                <a:t>(GEMM)</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sp>
        <p:nvSpPr>
          <p:cNvPr id="30" name="椭圆 29">
            <a:extLst>
              <a:ext uri="{FF2B5EF4-FFF2-40B4-BE49-F238E27FC236}">
                <a16:creationId xmlns:a16="http://schemas.microsoft.com/office/drawing/2014/main" id="{F8AB9A9B-07BC-43A6-ADF6-E2B4F2C8E098}"/>
              </a:ext>
            </a:extLst>
          </p:cNvPr>
          <p:cNvSpPr>
            <a:spLocks noChangeAspect="1"/>
          </p:cNvSpPr>
          <p:nvPr/>
        </p:nvSpPr>
        <p:spPr>
          <a:xfrm>
            <a:off x="2282477" y="2762989"/>
            <a:ext cx="326686" cy="326685"/>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rgbClr val="074BA2"/>
                </a:solidFill>
                <a:effectLst/>
                <a:uLnTx/>
                <a:uFillTx/>
              </a:rPr>
              <a:t>2</a:t>
            </a:r>
            <a:endParaRPr kumimoji="1" lang="zh-CN" altLang="en-US" sz="2100" b="0" i="0" u="none" strike="noStrike" kern="0" cap="none" spc="0" normalizeH="0" baseline="0" noProof="0" dirty="0">
              <a:ln>
                <a:noFill/>
              </a:ln>
              <a:solidFill>
                <a:srgbClr val="074BA2"/>
              </a:solidFill>
              <a:effectLst/>
              <a:uLnTx/>
              <a:uFillTx/>
            </a:endParaRPr>
          </a:p>
        </p:txBody>
      </p:sp>
    </p:spTree>
    <p:extLst>
      <p:ext uri="{BB962C8B-B14F-4D97-AF65-F5344CB8AC3E}">
        <p14:creationId xmlns:p14="http://schemas.microsoft.com/office/powerpoint/2010/main" val="346759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zh-CN" altLang="en-US" dirty="0"/>
              <a:t>国内外</a:t>
            </a:r>
            <a:r>
              <a:rPr kumimoji="1" lang="en-US" altLang="zh-CN" dirty="0"/>
              <a:t>GPU</a:t>
            </a:r>
            <a:r>
              <a:rPr kumimoji="1" lang="zh-CN" altLang="en-US" dirty="0"/>
              <a:t>厂商对比</a:t>
            </a:r>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en-US" altLang="zh-CN" dirty="0"/>
              <a:t>GPU</a:t>
            </a:r>
            <a:r>
              <a:rPr lang="zh-CN" altLang="en-US" dirty="0"/>
              <a:t>目前的霸主：</a:t>
            </a:r>
            <a:r>
              <a:rPr lang="en-US" altLang="zh-CN" dirty="0"/>
              <a:t>NVIDIA </a:t>
            </a:r>
            <a:r>
              <a:rPr lang="zh-CN" altLang="en-US" dirty="0"/>
              <a:t>英伟达 （黄仁勋、老黄）</a:t>
            </a:r>
            <a:endParaRPr kumimoji="1" lang="en-US" altLang="zh-CN" dirty="0"/>
          </a:p>
          <a:p>
            <a:pPr lvl="1"/>
            <a:r>
              <a:rPr lang="en-US" altLang="zh-CN" dirty="0"/>
              <a:t>Pascal</a:t>
            </a:r>
            <a:r>
              <a:rPr lang="zh-CN" altLang="en-US" dirty="0"/>
              <a:t> 架构：</a:t>
            </a:r>
            <a:r>
              <a:rPr lang="en-US" altLang="zh-CN" dirty="0"/>
              <a:t>GTX</a:t>
            </a:r>
            <a:r>
              <a:rPr lang="zh-CN" altLang="en-US" dirty="0"/>
              <a:t> </a:t>
            </a:r>
            <a:r>
              <a:rPr lang="en-US" altLang="zh-CN" dirty="0"/>
              <a:t>10</a:t>
            </a:r>
            <a:r>
              <a:rPr lang="zh-CN" altLang="en-US" dirty="0"/>
              <a:t>系列</a:t>
            </a:r>
            <a:endParaRPr lang="en-US" altLang="zh-CN" dirty="0"/>
          </a:p>
          <a:p>
            <a:pPr lvl="1"/>
            <a:r>
              <a:rPr lang="en-US" altLang="zh-CN" dirty="0"/>
              <a:t>Turing</a:t>
            </a:r>
            <a:r>
              <a:rPr lang="zh-CN" altLang="en-US" dirty="0"/>
              <a:t> 架构：</a:t>
            </a:r>
            <a:r>
              <a:rPr lang="en-US" altLang="zh-CN" dirty="0"/>
              <a:t>GTX</a:t>
            </a:r>
            <a:r>
              <a:rPr lang="zh-CN" altLang="en-US" dirty="0"/>
              <a:t> </a:t>
            </a:r>
            <a:r>
              <a:rPr lang="en-US" altLang="zh-CN" dirty="0"/>
              <a:t>20</a:t>
            </a:r>
            <a:r>
              <a:rPr lang="zh-CN" altLang="en-US" dirty="0"/>
              <a:t>系列、计算卡</a:t>
            </a:r>
            <a:r>
              <a:rPr lang="en-US" altLang="zh-CN" dirty="0"/>
              <a:t>T</a:t>
            </a:r>
            <a:r>
              <a:rPr lang="zh-CN" altLang="en-US" dirty="0"/>
              <a:t>系列</a:t>
            </a:r>
            <a:r>
              <a:rPr lang="en-US" altLang="zh-CN" dirty="0"/>
              <a:t>(T4)</a:t>
            </a:r>
          </a:p>
          <a:p>
            <a:pPr lvl="1"/>
            <a:r>
              <a:rPr lang="en-US" altLang="zh-CN" b="1" dirty="0">
                <a:solidFill>
                  <a:srgbClr val="FF0000"/>
                </a:solidFill>
              </a:rPr>
              <a:t>Volta</a:t>
            </a:r>
            <a:r>
              <a:rPr lang="zh-CN" altLang="en-US" b="1" dirty="0">
                <a:solidFill>
                  <a:srgbClr val="FF0000"/>
                </a:solidFill>
              </a:rPr>
              <a:t> 架构：计算卡 </a:t>
            </a:r>
            <a:r>
              <a:rPr lang="en-US" altLang="zh-CN" b="1" dirty="0">
                <a:solidFill>
                  <a:srgbClr val="FF0000"/>
                </a:solidFill>
              </a:rPr>
              <a:t>V</a:t>
            </a:r>
            <a:r>
              <a:rPr lang="zh-CN" altLang="en-US" b="1" dirty="0">
                <a:solidFill>
                  <a:srgbClr val="FF0000"/>
                </a:solidFill>
              </a:rPr>
              <a:t>系列</a:t>
            </a:r>
            <a:r>
              <a:rPr lang="en-US" altLang="zh-CN" b="1" dirty="0">
                <a:solidFill>
                  <a:srgbClr val="FF0000"/>
                </a:solidFill>
              </a:rPr>
              <a:t>(V100)</a:t>
            </a:r>
          </a:p>
          <a:p>
            <a:pPr lvl="1"/>
            <a:r>
              <a:rPr lang="en-US" altLang="zh-CN" b="1" dirty="0">
                <a:solidFill>
                  <a:srgbClr val="FF0000"/>
                </a:solidFill>
              </a:rPr>
              <a:t>Ampere</a:t>
            </a:r>
            <a:r>
              <a:rPr lang="zh-CN" altLang="en-US" b="1" dirty="0">
                <a:solidFill>
                  <a:srgbClr val="FF0000"/>
                </a:solidFill>
              </a:rPr>
              <a:t>架构：</a:t>
            </a:r>
            <a:r>
              <a:rPr lang="en-US" altLang="zh-CN" b="1" dirty="0">
                <a:solidFill>
                  <a:srgbClr val="FF0000"/>
                </a:solidFill>
              </a:rPr>
              <a:t>RTX30</a:t>
            </a:r>
            <a:r>
              <a:rPr lang="zh-CN" altLang="en-US" b="1" dirty="0">
                <a:solidFill>
                  <a:srgbClr val="FF0000"/>
                </a:solidFill>
              </a:rPr>
              <a:t>系列、计算卡</a:t>
            </a:r>
            <a:r>
              <a:rPr lang="en-US" altLang="zh-CN" b="1" dirty="0">
                <a:solidFill>
                  <a:srgbClr val="FF0000"/>
                </a:solidFill>
              </a:rPr>
              <a:t>A</a:t>
            </a:r>
            <a:r>
              <a:rPr lang="zh-CN" altLang="en-US" b="1" dirty="0">
                <a:solidFill>
                  <a:srgbClr val="FF0000"/>
                </a:solidFill>
              </a:rPr>
              <a:t>系列</a:t>
            </a:r>
            <a:r>
              <a:rPr lang="en-US" altLang="zh-CN" b="1" dirty="0">
                <a:solidFill>
                  <a:srgbClr val="FF0000"/>
                </a:solidFill>
              </a:rPr>
              <a:t>(A100/A800)</a:t>
            </a:r>
          </a:p>
          <a:p>
            <a:pPr lvl="1"/>
            <a:r>
              <a:rPr lang="en-US" altLang="zh-CN" dirty="0"/>
              <a:t>Ada Lovelace</a:t>
            </a:r>
            <a:r>
              <a:rPr lang="zh-CN" altLang="en-US" dirty="0"/>
              <a:t>架构：</a:t>
            </a:r>
            <a:r>
              <a:rPr lang="en-US" altLang="zh-CN" dirty="0"/>
              <a:t>RTX40</a:t>
            </a:r>
            <a:r>
              <a:rPr lang="zh-CN" altLang="en-US" dirty="0"/>
              <a:t>系列</a:t>
            </a:r>
            <a:endParaRPr lang="en-US" altLang="zh-CN" dirty="0"/>
          </a:p>
          <a:p>
            <a:pPr lvl="1"/>
            <a:r>
              <a:rPr lang="en-US" altLang="zh-CN" dirty="0"/>
              <a:t>Hopper</a:t>
            </a:r>
            <a:r>
              <a:rPr lang="zh-CN" altLang="en-US" dirty="0"/>
              <a:t>架构：计算卡</a:t>
            </a:r>
            <a:r>
              <a:rPr lang="en-US" altLang="zh-CN" dirty="0"/>
              <a:t>H</a:t>
            </a:r>
            <a:r>
              <a:rPr lang="zh-CN" altLang="en-US" dirty="0"/>
              <a:t>系列</a:t>
            </a:r>
            <a:r>
              <a:rPr lang="en-US" altLang="zh-CN" dirty="0"/>
              <a:t>(H100/H800)</a:t>
            </a: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13</a:t>
            </a:fld>
            <a:endParaRPr kumimoji="1" lang="zh-CN" altLang="en-US" dirty="0"/>
          </a:p>
        </p:txBody>
      </p:sp>
      <p:pic>
        <p:nvPicPr>
          <p:cNvPr id="7" name="图片 6">
            <a:extLst>
              <a:ext uri="{FF2B5EF4-FFF2-40B4-BE49-F238E27FC236}">
                <a16:creationId xmlns:a16="http://schemas.microsoft.com/office/drawing/2014/main" id="{CCE4E27F-09EF-2931-0E21-6FC42FFA4740}"/>
              </a:ext>
            </a:extLst>
          </p:cNvPr>
          <p:cNvPicPr>
            <a:picLocks noChangeAspect="1"/>
          </p:cNvPicPr>
          <p:nvPr/>
        </p:nvPicPr>
        <p:blipFill>
          <a:blip r:embed="rId3"/>
          <a:stretch>
            <a:fillRect/>
          </a:stretch>
        </p:blipFill>
        <p:spPr>
          <a:xfrm>
            <a:off x="5054116" y="3981818"/>
            <a:ext cx="1795602" cy="2558397"/>
          </a:xfrm>
          <a:prstGeom prst="rect">
            <a:avLst/>
          </a:prstGeom>
        </p:spPr>
      </p:pic>
      <p:pic>
        <p:nvPicPr>
          <p:cNvPr id="8" name="图片 7">
            <a:extLst>
              <a:ext uri="{FF2B5EF4-FFF2-40B4-BE49-F238E27FC236}">
                <a16:creationId xmlns:a16="http://schemas.microsoft.com/office/drawing/2014/main" id="{3DE0D3B8-43F3-9B01-D5C7-C71303BE7855}"/>
              </a:ext>
            </a:extLst>
          </p:cNvPr>
          <p:cNvPicPr>
            <a:picLocks noChangeAspect="1"/>
          </p:cNvPicPr>
          <p:nvPr/>
        </p:nvPicPr>
        <p:blipFill>
          <a:blip r:embed="rId4"/>
          <a:stretch>
            <a:fillRect/>
          </a:stretch>
        </p:blipFill>
        <p:spPr>
          <a:xfrm>
            <a:off x="427383" y="3981818"/>
            <a:ext cx="4144617" cy="2568093"/>
          </a:xfrm>
          <a:prstGeom prst="rect">
            <a:avLst/>
          </a:prstGeom>
        </p:spPr>
      </p:pic>
      <p:pic>
        <p:nvPicPr>
          <p:cNvPr id="9" name="图片 8">
            <a:extLst>
              <a:ext uri="{FF2B5EF4-FFF2-40B4-BE49-F238E27FC236}">
                <a16:creationId xmlns:a16="http://schemas.microsoft.com/office/drawing/2014/main" id="{54D435BE-F1C6-584D-BD58-6D961A3F298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739168" y="1212573"/>
            <a:ext cx="1887997" cy="1474382"/>
          </a:xfrm>
          <a:prstGeom prst="rect">
            <a:avLst/>
          </a:prstGeom>
        </p:spPr>
      </p:pic>
      <p:pic>
        <p:nvPicPr>
          <p:cNvPr id="10" name="图片 9">
            <a:extLst>
              <a:ext uri="{FF2B5EF4-FFF2-40B4-BE49-F238E27FC236}">
                <a16:creationId xmlns:a16="http://schemas.microsoft.com/office/drawing/2014/main" id="{CFEA9E4C-8F18-16CD-44BF-1969A6E1B211}"/>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388636">
            <a:off x="6125361" y="2877110"/>
            <a:ext cx="3594393" cy="2693411"/>
          </a:xfrm>
          <a:prstGeom prst="rect">
            <a:avLst/>
          </a:prstGeom>
        </p:spPr>
      </p:pic>
    </p:spTree>
    <p:extLst>
      <p:ext uri="{BB962C8B-B14F-4D97-AF65-F5344CB8AC3E}">
        <p14:creationId xmlns:p14="http://schemas.microsoft.com/office/powerpoint/2010/main" val="2244555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zh-CN" altLang="en-US" dirty="0"/>
              <a:t>国内外</a:t>
            </a:r>
            <a:r>
              <a:rPr kumimoji="1" lang="en-US" altLang="zh-CN" dirty="0"/>
              <a:t>GPU</a:t>
            </a:r>
            <a:r>
              <a:rPr kumimoji="1" lang="zh-CN" altLang="en-US" dirty="0"/>
              <a:t>厂商对比</a:t>
            </a:r>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未来之星：</a:t>
            </a:r>
            <a:r>
              <a:rPr lang="en-US" altLang="zh-CN" dirty="0"/>
              <a:t>AMD</a:t>
            </a:r>
            <a:r>
              <a:rPr lang="zh-CN" altLang="en-US" dirty="0"/>
              <a:t> （苏姿丰、苏妈）</a:t>
            </a:r>
            <a:endParaRPr lang="en-US" altLang="zh-CN" dirty="0"/>
          </a:p>
          <a:p>
            <a:pPr lvl="1"/>
            <a:r>
              <a:rPr lang="zh-CN" altLang="en-US" b="1" dirty="0"/>
              <a:t>后起之秀</a:t>
            </a:r>
            <a:r>
              <a:rPr lang="zh-CN" altLang="en-US" dirty="0"/>
              <a:t>，唯一一家将</a:t>
            </a:r>
            <a:r>
              <a:rPr lang="en-US" altLang="zh-CN" dirty="0"/>
              <a:t>CPU</a:t>
            </a:r>
            <a:r>
              <a:rPr lang="zh-CN" altLang="en-US" dirty="0"/>
              <a:t>和</a:t>
            </a:r>
            <a:r>
              <a:rPr lang="en-US" altLang="zh-CN" dirty="0"/>
              <a:t>GPU</a:t>
            </a:r>
            <a:r>
              <a:rPr lang="zh-CN" altLang="en-US" dirty="0"/>
              <a:t>都做到世界前列的公司。</a:t>
            </a:r>
            <a:endParaRPr lang="en-US" altLang="zh-CN" dirty="0"/>
          </a:p>
          <a:p>
            <a:pPr lvl="1"/>
            <a:r>
              <a:rPr lang="zh-CN" altLang="en-US" dirty="0"/>
              <a:t>未来异构计算或许是最佳选择（</a:t>
            </a:r>
            <a:r>
              <a:rPr lang="en-US" altLang="zh-CN" dirty="0"/>
              <a:t>CPU</a:t>
            </a:r>
            <a:r>
              <a:rPr lang="zh-CN" altLang="en-US" dirty="0"/>
              <a:t>、</a:t>
            </a:r>
            <a:r>
              <a:rPr lang="en-US" altLang="zh-CN" dirty="0"/>
              <a:t>GPU</a:t>
            </a:r>
            <a:r>
              <a:rPr lang="zh-CN" altLang="en-US" dirty="0"/>
              <a:t>、</a:t>
            </a:r>
            <a:r>
              <a:rPr lang="en-US" altLang="zh-CN" dirty="0"/>
              <a:t>TPU</a:t>
            </a:r>
            <a:r>
              <a:rPr lang="zh-CN" altLang="en-US" dirty="0"/>
              <a:t>、</a:t>
            </a:r>
            <a:r>
              <a:rPr lang="en-US" altLang="zh-CN" dirty="0"/>
              <a:t>NPU……</a:t>
            </a:r>
            <a:r>
              <a:rPr lang="zh-CN" altLang="en-US" dirty="0"/>
              <a:t>各司其职）</a:t>
            </a:r>
            <a:endParaRPr kumimoji="1" lang="en-US" altLang="zh-CN" dirty="0"/>
          </a:p>
          <a:p>
            <a:pPr lvl="1"/>
            <a:r>
              <a:rPr lang="zh-CN" altLang="en-US" dirty="0"/>
              <a:t>消费级显卡：</a:t>
            </a:r>
            <a:r>
              <a:rPr lang="en-US" altLang="zh-CN" dirty="0"/>
              <a:t>RX</a:t>
            </a:r>
            <a:r>
              <a:rPr lang="zh-CN" altLang="en-US" dirty="0"/>
              <a:t>系列</a:t>
            </a:r>
            <a:r>
              <a:rPr lang="en-US" altLang="zh-CN" dirty="0"/>
              <a:t>(</a:t>
            </a:r>
            <a:r>
              <a:rPr lang="en-US" altLang="zh-CN" b="1" dirty="0">
                <a:solidFill>
                  <a:srgbClr val="FF0000"/>
                </a:solidFill>
              </a:rPr>
              <a:t>RX 7900</a:t>
            </a:r>
            <a:r>
              <a:rPr lang="zh-CN" altLang="en-US" dirty="0"/>
              <a:t>系列</a:t>
            </a:r>
            <a:r>
              <a:rPr lang="en-US" altLang="zh-CN" dirty="0"/>
              <a:t>)</a:t>
            </a:r>
          </a:p>
          <a:p>
            <a:pPr lvl="1"/>
            <a:r>
              <a:rPr lang="zh-CN" altLang="en-US" dirty="0"/>
              <a:t>计算卡：</a:t>
            </a:r>
            <a:r>
              <a:rPr lang="en-US" altLang="zh-CN" dirty="0"/>
              <a:t>MI</a:t>
            </a:r>
            <a:r>
              <a:rPr lang="zh-CN" altLang="en-US" dirty="0"/>
              <a:t>系列</a:t>
            </a:r>
            <a:r>
              <a:rPr lang="en-US" altLang="zh-CN" dirty="0"/>
              <a:t>(MI300(H100), MI250, </a:t>
            </a:r>
            <a:r>
              <a:rPr lang="en-US" altLang="zh-CN" b="1" dirty="0">
                <a:solidFill>
                  <a:srgbClr val="FF0000"/>
                </a:solidFill>
              </a:rPr>
              <a:t>MI210</a:t>
            </a:r>
            <a:r>
              <a:rPr lang="en-US" altLang="zh-CN" dirty="0"/>
              <a:t>)</a:t>
            </a: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14</a:t>
            </a:fld>
            <a:endParaRPr kumimoji="1" lang="zh-CN" altLang="en-US" dirty="0"/>
          </a:p>
        </p:txBody>
      </p:sp>
      <p:pic>
        <p:nvPicPr>
          <p:cNvPr id="11" name="图片 10">
            <a:extLst>
              <a:ext uri="{FF2B5EF4-FFF2-40B4-BE49-F238E27FC236}">
                <a16:creationId xmlns:a16="http://schemas.microsoft.com/office/drawing/2014/main" id="{72FA2F0A-4498-2445-CD1B-B5BAF4E8E4AF}"/>
              </a:ext>
            </a:extLst>
          </p:cNvPr>
          <p:cNvPicPr>
            <a:picLocks noChangeAspect="1"/>
          </p:cNvPicPr>
          <p:nvPr/>
        </p:nvPicPr>
        <p:blipFill>
          <a:blip r:embed="rId3"/>
          <a:stretch>
            <a:fillRect/>
          </a:stretch>
        </p:blipFill>
        <p:spPr>
          <a:xfrm>
            <a:off x="0" y="4111556"/>
            <a:ext cx="5088999" cy="2464231"/>
          </a:xfrm>
          <a:prstGeom prst="rect">
            <a:avLst/>
          </a:prstGeom>
        </p:spPr>
      </p:pic>
      <p:pic>
        <p:nvPicPr>
          <p:cNvPr id="12" name="图片 11">
            <a:extLst>
              <a:ext uri="{FF2B5EF4-FFF2-40B4-BE49-F238E27FC236}">
                <a16:creationId xmlns:a16="http://schemas.microsoft.com/office/drawing/2014/main" id="{AD0AE20C-4689-EE66-DEB4-B1715E4DC3B2}"/>
              </a:ext>
            </a:extLst>
          </p:cNvPr>
          <p:cNvPicPr>
            <a:picLocks noChangeAspect="1"/>
          </p:cNvPicPr>
          <p:nvPr/>
        </p:nvPicPr>
        <p:blipFill>
          <a:blip r:embed="rId4"/>
          <a:stretch>
            <a:fillRect/>
          </a:stretch>
        </p:blipFill>
        <p:spPr>
          <a:xfrm>
            <a:off x="5116392" y="4587881"/>
            <a:ext cx="4017669" cy="1971945"/>
          </a:xfrm>
          <a:prstGeom prst="rect">
            <a:avLst/>
          </a:prstGeom>
        </p:spPr>
      </p:pic>
      <p:pic>
        <p:nvPicPr>
          <p:cNvPr id="13" name="图片 12">
            <a:extLst>
              <a:ext uri="{FF2B5EF4-FFF2-40B4-BE49-F238E27FC236}">
                <a16:creationId xmlns:a16="http://schemas.microsoft.com/office/drawing/2014/main" id="{9BFCDF9F-4C5C-C10B-F041-9A95317BC7CA}"/>
              </a:ext>
            </a:extLst>
          </p:cNvPr>
          <p:cNvPicPr>
            <a:picLocks noChangeAspect="1"/>
          </p:cNvPicPr>
          <p:nvPr/>
        </p:nvPicPr>
        <p:blipFill>
          <a:blip r:embed="rId5"/>
          <a:stretch>
            <a:fillRect/>
          </a:stretch>
        </p:blipFill>
        <p:spPr>
          <a:xfrm>
            <a:off x="6145579" y="2176669"/>
            <a:ext cx="2794668" cy="2296767"/>
          </a:xfrm>
          <a:prstGeom prst="rect">
            <a:avLst/>
          </a:prstGeom>
        </p:spPr>
      </p:pic>
    </p:spTree>
    <p:extLst>
      <p:ext uri="{BB962C8B-B14F-4D97-AF65-F5344CB8AC3E}">
        <p14:creationId xmlns:p14="http://schemas.microsoft.com/office/powerpoint/2010/main" val="3810388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zh-CN" altLang="en-US" dirty="0"/>
              <a:t>国内外</a:t>
            </a:r>
            <a:r>
              <a:rPr kumimoji="1" lang="en-US" altLang="zh-CN" dirty="0"/>
              <a:t>GPU</a:t>
            </a:r>
            <a:r>
              <a:rPr kumimoji="1" lang="zh-CN" altLang="en-US" dirty="0"/>
              <a:t>厂商对比</a:t>
            </a:r>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国产之光：摩尔线程</a:t>
            </a:r>
            <a:endParaRPr lang="en-US" altLang="zh-CN" dirty="0"/>
          </a:p>
          <a:p>
            <a:pPr lvl="1"/>
            <a:r>
              <a:rPr lang="zh-CN" altLang="en-US" dirty="0"/>
              <a:t>国产</a:t>
            </a:r>
            <a:r>
              <a:rPr lang="en-US" altLang="zh-CN" dirty="0"/>
              <a:t>GPU</a:t>
            </a:r>
            <a:r>
              <a:rPr lang="zh-CN" altLang="en-US" dirty="0"/>
              <a:t>的代表，美国新一轮制裁的对象。</a:t>
            </a:r>
            <a:endParaRPr lang="en-US" altLang="zh-CN" dirty="0"/>
          </a:p>
          <a:p>
            <a:pPr lvl="1"/>
            <a:r>
              <a:rPr lang="zh-CN" altLang="en-US" dirty="0"/>
              <a:t>已上市消费级显卡：</a:t>
            </a:r>
            <a:r>
              <a:rPr lang="en-US" altLang="zh-CN" dirty="0"/>
              <a:t>MTT S</a:t>
            </a:r>
            <a:r>
              <a:rPr lang="zh-CN" altLang="en-US" dirty="0"/>
              <a:t>系列</a:t>
            </a:r>
            <a:r>
              <a:rPr lang="en-US" altLang="zh-CN" dirty="0"/>
              <a:t>(S80)</a:t>
            </a:r>
          </a:p>
          <a:p>
            <a:pPr lvl="1"/>
            <a:r>
              <a:rPr lang="en-US" altLang="zh-CN" dirty="0"/>
              <a:t>S80</a:t>
            </a:r>
            <a:r>
              <a:rPr lang="zh-CN" altLang="en-US" dirty="0"/>
              <a:t>硬件理论水平与</a:t>
            </a:r>
            <a:r>
              <a:rPr lang="en-US" altLang="zh-CN" dirty="0"/>
              <a:t>NVIDIA RTX 3080</a:t>
            </a:r>
            <a:r>
              <a:rPr lang="zh-CN" altLang="en-US" dirty="0"/>
              <a:t>对标，目前搭载已有</a:t>
            </a:r>
            <a:r>
              <a:rPr lang="zh-CN" altLang="en-US" b="1" dirty="0">
                <a:solidFill>
                  <a:srgbClr val="FF0000"/>
                </a:solidFill>
              </a:rPr>
              <a:t>驱动</a:t>
            </a:r>
            <a:r>
              <a:rPr lang="zh-CN" altLang="en-US" dirty="0"/>
              <a:t>可以与</a:t>
            </a:r>
            <a:r>
              <a:rPr lang="en-US" altLang="zh-CN" dirty="0"/>
              <a:t>1060</a:t>
            </a:r>
            <a:r>
              <a:rPr lang="zh-CN" altLang="en-US" dirty="0"/>
              <a:t>对标，驱动还在不断优化，基本</a:t>
            </a:r>
            <a:r>
              <a:rPr lang="en-US" altLang="zh-CN" dirty="0"/>
              <a:t>2-3</a:t>
            </a:r>
            <a:r>
              <a:rPr lang="zh-CN" altLang="en-US" dirty="0"/>
              <a:t>个月就会迭代一次。</a:t>
            </a:r>
            <a:endParaRPr lang="en-US" altLang="zh-CN" dirty="0"/>
          </a:p>
          <a:p>
            <a:pPr lvl="1"/>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15</a:t>
            </a:fld>
            <a:endParaRPr kumimoji="1" lang="zh-CN" altLang="en-US" dirty="0"/>
          </a:p>
        </p:txBody>
      </p:sp>
      <p:pic>
        <p:nvPicPr>
          <p:cNvPr id="1026" name="Picture 2" descr="首张国潮游戏显卡问世！摩尔线程MTT S80双11京东限量开售！ | 摩尔线程">
            <a:extLst>
              <a:ext uri="{FF2B5EF4-FFF2-40B4-BE49-F238E27FC236}">
                <a16:creationId xmlns:a16="http://schemas.microsoft.com/office/drawing/2014/main" id="{5DDBD640-56BD-4986-BE9E-545F770B44F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3001" b="9568"/>
          <a:stretch/>
        </p:blipFill>
        <p:spPr bwMode="auto">
          <a:xfrm>
            <a:off x="4852832" y="2917562"/>
            <a:ext cx="3561279" cy="183930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A9A86F1C-0F00-4B5E-87DB-BBC20BEC4C2E}"/>
              </a:ext>
            </a:extLst>
          </p:cNvPr>
          <p:cNvPicPr>
            <a:picLocks noChangeAspect="1"/>
          </p:cNvPicPr>
          <p:nvPr/>
        </p:nvPicPr>
        <p:blipFill>
          <a:blip r:embed="rId4"/>
          <a:stretch>
            <a:fillRect/>
          </a:stretch>
        </p:blipFill>
        <p:spPr>
          <a:xfrm>
            <a:off x="896729" y="3118012"/>
            <a:ext cx="3630166" cy="3351993"/>
          </a:xfrm>
          <a:prstGeom prst="rect">
            <a:avLst/>
          </a:prstGeom>
        </p:spPr>
      </p:pic>
      <p:sp>
        <p:nvSpPr>
          <p:cNvPr id="9" name="矩形 8">
            <a:extLst>
              <a:ext uri="{FF2B5EF4-FFF2-40B4-BE49-F238E27FC236}">
                <a16:creationId xmlns:a16="http://schemas.microsoft.com/office/drawing/2014/main" id="{27F6ACC1-061F-45F1-9985-0BC8F54D001C}"/>
              </a:ext>
            </a:extLst>
          </p:cNvPr>
          <p:cNvSpPr/>
          <p:nvPr/>
        </p:nvSpPr>
        <p:spPr>
          <a:xfrm>
            <a:off x="1246537" y="4259894"/>
            <a:ext cx="2410878" cy="562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083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BC8BD7-6D3C-4BD8-8219-A025BE7DAF6F}"/>
              </a:ext>
            </a:extLst>
          </p:cNvPr>
          <p:cNvSpPr>
            <a:spLocks noGrp="1"/>
          </p:cNvSpPr>
          <p:nvPr>
            <p:ph type="dt" sz="half" idx="10"/>
          </p:nvPr>
        </p:nvSpPr>
        <p:spPr/>
        <p:txBody>
          <a:bodyPr/>
          <a:lstStyle/>
          <a:p>
            <a:fld id="{1DAA50F3-D98F-794C-B1A6-D4128C152D43}" type="datetime1">
              <a:rPr kumimoji="1" lang="zh-CN" altLang="en-US" smtClean="0"/>
              <a:t>2023/12/20</a:t>
            </a:fld>
            <a:endParaRPr kumimoji="1" lang="zh-CN" altLang="en-US"/>
          </a:p>
        </p:txBody>
      </p:sp>
      <p:sp>
        <p:nvSpPr>
          <p:cNvPr id="3" name="页脚占位符 2">
            <a:extLst>
              <a:ext uri="{FF2B5EF4-FFF2-40B4-BE49-F238E27FC236}">
                <a16:creationId xmlns:a16="http://schemas.microsoft.com/office/drawing/2014/main" id="{CCEAC731-B9B2-4991-9173-FBD8C9C04C50}"/>
              </a:ext>
            </a:extLst>
          </p:cNvPr>
          <p:cNvSpPr>
            <a:spLocks noGrp="1"/>
          </p:cNvSpPr>
          <p:nvPr>
            <p:ph type="ftr" sz="quarter" idx="11"/>
          </p:nvPr>
        </p:nvSpPr>
        <p:spPr/>
        <p:txBody>
          <a:bodyPr/>
          <a:lstStyle/>
          <a:p>
            <a:r>
              <a:rPr kumimoji="1" lang="en" altLang="zh-CN"/>
              <a:t>CCC Lab</a:t>
            </a:r>
            <a:endParaRPr kumimoji="1" lang="zh-CN" altLang="en-US" dirty="0"/>
          </a:p>
        </p:txBody>
      </p:sp>
      <p:sp>
        <p:nvSpPr>
          <p:cNvPr id="4" name="灯片编号占位符 3">
            <a:extLst>
              <a:ext uri="{FF2B5EF4-FFF2-40B4-BE49-F238E27FC236}">
                <a16:creationId xmlns:a16="http://schemas.microsoft.com/office/drawing/2014/main" id="{9F5A2F37-6D60-4CC8-95B0-FFF123946BFD}"/>
              </a:ext>
            </a:extLst>
          </p:cNvPr>
          <p:cNvSpPr>
            <a:spLocks noGrp="1"/>
          </p:cNvSpPr>
          <p:nvPr>
            <p:ph type="sldNum" sz="quarter" idx="12"/>
          </p:nvPr>
        </p:nvSpPr>
        <p:spPr/>
        <p:txBody>
          <a:bodyPr/>
          <a:lstStyle/>
          <a:p>
            <a:r>
              <a:rPr kumimoji="1" lang="en-US" altLang="zh-CN"/>
              <a:t>Page</a:t>
            </a:r>
            <a:r>
              <a:rPr kumimoji="1" lang="zh-CN" altLang="en-US"/>
              <a:t> </a:t>
            </a:r>
            <a:fld id="{FD7712BB-E452-0044-8976-96395B1FFD36}" type="slidenum">
              <a:rPr kumimoji="1" lang="zh-CN" altLang="en-US" smtClean="0"/>
              <a:t>16</a:t>
            </a:fld>
            <a:endParaRPr kumimoji="1" lang="zh-CN" altLang="en-US" dirty="0"/>
          </a:p>
        </p:txBody>
      </p:sp>
      <p:grpSp>
        <p:nvGrpSpPr>
          <p:cNvPr id="17" name="组合 16">
            <a:extLst>
              <a:ext uri="{FF2B5EF4-FFF2-40B4-BE49-F238E27FC236}">
                <a16:creationId xmlns:a16="http://schemas.microsoft.com/office/drawing/2014/main" id="{B29D5106-43DE-42BD-AA4E-C91FB075A4FD}"/>
              </a:ext>
            </a:extLst>
          </p:cNvPr>
          <p:cNvGrpSpPr/>
          <p:nvPr/>
        </p:nvGrpSpPr>
        <p:grpSpPr>
          <a:xfrm>
            <a:off x="2283262" y="1990044"/>
            <a:ext cx="4674129" cy="661720"/>
            <a:chOff x="2592585" y="1755394"/>
            <a:chExt cx="4378155" cy="619822"/>
          </a:xfrm>
        </p:grpSpPr>
        <p:sp>
          <p:nvSpPr>
            <p:cNvPr id="18" name="椭圆 17">
              <a:extLst>
                <a:ext uri="{FF2B5EF4-FFF2-40B4-BE49-F238E27FC236}">
                  <a16:creationId xmlns:a16="http://schemas.microsoft.com/office/drawing/2014/main" id="{4E7B1366-F7A7-40EB-AE0B-34769A92F5ED}"/>
                </a:ext>
              </a:extLst>
            </p:cNvPr>
            <p:cNvSpPr>
              <a:spLocks noChangeAspect="1"/>
            </p:cNvSpPr>
            <p:nvPr/>
          </p:nvSpPr>
          <p:spPr>
            <a:xfrm>
              <a:off x="2592585" y="1802969"/>
              <a:ext cx="306000" cy="306000"/>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1</a:t>
              </a:r>
              <a:endParaRPr kumimoji="1" lang="zh-CN" altLang="en-US" sz="2100" b="0" i="0" u="none" strike="noStrike" kern="0" cap="none" spc="0" normalizeH="0" baseline="0" noProof="0" dirty="0">
                <a:ln>
                  <a:noFill/>
                </a:ln>
                <a:solidFill>
                  <a:schemeClr val="bg1"/>
                </a:solidFill>
                <a:effectLst/>
                <a:uLnTx/>
                <a:uFillTx/>
              </a:endParaRPr>
            </a:p>
          </p:txBody>
        </p:sp>
        <p:sp>
          <p:nvSpPr>
            <p:cNvPr id="19" name="文本框 18">
              <a:extLst>
                <a:ext uri="{FF2B5EF4-FFF2-40B4-BE49-F238E27FC236}">
                  <a16:creationId xmlns:a16="http://schemas.microsoft.com/office/drawing/2014/main" id="{13EDC008-6175-4574-94D4-4E3F03589CB0}"/>
                </a:ext>
              </a:extLst>
            </p:cNvPr>
            <p:cNvSpPr txBox="1"/>
            <p:nvPr/>
          </p:nvSpPr>
          <p:spPr>
            <a:xfrm>
              <a:off x="3185250" y="1755394"/>
              <a:ext cx="3785490" cy="619822"/>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GPU</a:t>
              </a:r>
              <a:r>
                <a:rPr kumimoji="1" lang="zh-CN" altLang="en-US" sz="2100" kern="0" dirty="0">
                  <a:solidFill>
                    <a:schemeClr val="bg1">
                      <a:lumMod val="65000"/>
                    </a:schemeClr>
                  </a:solidFill>
                </a:rPr>
                <a:t>与</a:t>
              </a:r>
              <a:r>
                <a:rPr kumimoji="1" lang="en-US" altLang="zh-CN" sz="2100" kern="0" dirty="0">
                  <a:solidFill>
                    <a:schemeClr val="bg1">
                      <a:lumMod val="65000"/>
                    </a:schemeClr>
                  </a:solidFill>
                </a:rPr>
                <a:t>CPU</a:t>
              </a:r>
              <a:r>
                <a:rPr kumimoji="1" lang="zh-CN" altLang="en-US" sz="2100" kern="0" dirty="0">
                  <a:solidFill>
                    <a:schemeClr val="bg1">
                      <a:lumMod val="65000"/>
                    </a:schemeClr>
                  </a:solidFill>
                </a:rPr>
                <a:t>的关系和区别</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chemeClr val="bg1">
                      <a:lumMod val="65000"/>
                    </a:schemeClr>
                  </a:solidFill>
                </a:rPr>
                <a:t>——</a:t>
              </a:r>
              <a:r>
                <a:rPr kumimoji="1" lang="zh-CN" altLang="en-US" sz="1600" kern="0" dirty="0">
                  <a:solidFill>
                    <a:schemeClr val="bg1">
                      <a:lumMod val="65000"/>
                    </a:schemeClr>
                  </a:solidFill>
                </a:rPr>
                <a:t>“院士”和“小学生”</a:t>
              </a:r>
              <a:endParaRPr kumimoji="1" lang="en-US" altLang="zh-CN" sz="1600" kern="0" dirty="0">
                <a:solidFill>
                  <a:schemeClr val="bg1">
                    <a:lumMod val="65000"/>
                  </a:schemeClr>
                </a:solidFill>
              </a:endParaRPr>
            </a:p>
          </p:txBody>
        </p:sp>
      </p:grpSp>
      <p:grpSp>
        <p:nvGrpSpPr>
          <p:cNvPr id="20" name="组合 19">
            <a:extLst>
              <a:ext uri="{FF2B5EF4-FFF2-40B4-BE49-F238E27FC236}">
                <a16:creationId xmlns:a16="http://schemas.microsoft.com/office/drawing/2014/main" id="{0C800B4B-2057-4551-A64A-423284BF01F7}"/>
              </a:ext>
            </a:extLst>
          </p:cNvPr>
          <p:cNvGrpSpPr/>
          <p:nvPr/>
        </p:nvGrpSpPr>
        <p:grpSpPr>
          <a:xfrm>
            <a:off x="2283260" y="2684526"/>
            <a:ext cx="4644314" cy="661720"/>
            <a:chOff x="2592585" y="1903267"/>
            <a:chExt cx="4350233" cy="619821"/>
          </a:xfrm>
        </p:grpSpPr>
        <p:sp>
          <p:nvSpPr>
            <p:cNvPr id="21" name="椭圆 20">
              <a:extLst>
                <a:ext uri="{FF2B5EF4-FFF2-40B4-BE49-F238E27FC236}">
                  <a16:creationId xmlns:a16="http://schemas.microsoft.com/office/drawing/2014/main" id="{8F8E6511-7DFF-4D7A-B807-B659588E4084}"/>
                </a:ext>
              </a:extLst>
            </p:cNvPr>
            <p:cNvSpPr>
              <a:spLocks noChangeAspect="1"/>
            </p:cNvSpPr>
            <p:nvPr/>
          </p:nvSpPr>
          <p:spPr>
            <a:xfrm>
              <a:off x="2592585" y="1978804"/>
              <a:ext cx="306000" cy="306000"/>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2</a:t>
              </a:r>
              <a:endParaRPr kumimoji="1" lang="zh-CN" altLang="en-US" sz="2100" b="0" i="0" u="none" strike="noStrike" kern="0" cap="none" spc="0" normalizeH="0" baseline="0" noProof="0" dirty="0">
                <a:ln>
                  <a:noFill/>
                </a:ln>
                <a:solidFill>
                  <a:schemeClr val="bg1"/>
                </a:solidFill>
                <a:effectLst/>
                <a:uLnTx/>
                <a:uFillTx/>
              </a:endParaRPr>
            </a:p>
          </p:txBody>
        </p:sp>
        <p:sp>
          <p:nvSpPr>
            <p:cNvPr id="22" name="文本框 21">
              <a:extLst>
                <a:ext uri="{FF2B5EF4-FFF2-40B4-BE49-F238E27FC236}">
                  <a16:creationId xmlns:a16="http://schemas.microsoft.com/office/drawing/2014/main" id="{81798417-10DA-4B7A-B3A3-1891592D7297}"/>
                </a:ext>
              </a:extLst>
            </p:cNvPr>
            <p:cNvSpPr txBox="1"/>
            <p:nvPr/>
          </p:nvSpPr>
          <p:spPr>
            <a:xfrm>
              <a:off x="3185252" y="1903267"/>
              <a:ext cx="3757566" cy="619821"/>
            </a:xfrm>
            <a:prstGeom prst="rect">
              <a:avLst/>
            </a:prstGeom>
            <a:noFill/>
          </p:spPr>
          <p:txBody>
            <a:bodyPr wrap="square" rtlCol="0" anchor="ctr">
              <a:spAutoFit/>
            </a:bodyPr>
            <a:lstStyle/>
            <a:p>
              <a:pPr defTabSz="685800">
                <a:defRPr/>
              </a:pPr>
              <a:r>
                <a:rPr kumimoji="1" lang="zh-CN" altLang="en-US" sz="2100" kern="0" dirty="0">
                  <a:solidFill>
                    <a:schemeClr val="bg1">
                      <a:lumMod val="65000"/>
                    </a:schemeClr>
                  </a:solidFill>
                </a:rPr>
                <a:t>国内外</a:t>
              </a:r>
              <a:r>
                <a:rPr kumimoji="1" lang="en-US" altLang="zh-CN" sz="2100" kern="0" dirty="0">
                  <a:solidFill>
                    <a:schemeClr val="bg1">
                      <a:lumMod val="65000"/>
                    </a:schemeClr>
                  </a:solidFill>
                </a:rPr>
                <a:t>GPU</a:t>
              </a:r>
              <a:r>
                <a:rPr kumimoji="1" lang="zh-CN" altLang="en-US" sz="2100" kern="0" dirty="0">
                  <a:solidFill>
                    <a:schemeClr val="bg1">
                      <a:lumMod val="65000"/>
                    </a:schemeClr>
                  </a:solidFill>
                </a:rPr>
                <a:t>产商对比</a:t>
              </a:r>
              <a:endParaRPr kumimoji="1" lang="en-US" altLang="zh-CN" sz="2100" kern="0" dirty="0">
                <a:solidFill>
                  <a:schemeClr val="bg1">
                    <a:lumMod val="65000"/>
                  </a:schemeClr>
                </a:solidFill>
              </a:endParaRPr>
            </a:p>
            <a:p>
              <a:pPr algn="r" defTabSz="685800">
                <a:defRPr/>
              </a:pPr>
              <a:r>
                <a:rPr kumimoji="1" lang="en-US" altLang="zh-CN" sz="1600" kern="0" dirty="0">
                  <a:solidFill>
                    <a:schemeClr val="bg1">
                      <a:lumMod val="65000"/>
                    </a:schemeClr>
                  </a:solidFill>
                </a:rPr>
                <a:t>——NVIDIA, AMD, </a:t>
              </a:r>
              <a:r>
                <a:rPr kumimoji="1" lang="zh-CN" altLang="en-US" sz="1600" kern="0" dirty="0">
                  <a:solidFill>
                    <a:schemeClr val="bg1">
                      <a:lumMod val="65000"/>
                    </a:schemeClr>
                  </a:solidFill>
                </a:rPr>
                <a:t>摩尔线程</a:t>
              </a:r>
            </a:p>
          </p:txBody>
        </p:sp>
      </p:grpSp>
      <p:grpSp>
        <p:nvGrpSpPr>
          <p:cNvPr id="23" name="组合 22">
            <a:extLst>
              <a:ext uri="{FF2B5EF4-FFF2-40B4-BE49-F238E27FC236}">
                <a16:creationId xmlns:a16="http://schemas.microsoft.com/office/drawing/2014/main" id="{92F3652B-8D1F-40C9-8A4D-9B1910F69AC2}"/>
              </a:ext>
            </a:extLst>
          </p:cNvPr>
          <p:cNvGrpSpPr/>
          <p:nvPr/>
        </p:nvGrpSpPr>
        <p:grpSpPr>
          <a:xfrm>
            <a:off x="2283264" y="3441254"/>
            <a:ext cx="4674127" cy="661720"/>
            <a:chOff x="2412845" y="2964211"/>
            <a:chExt cx="4674127" cy="661720"/>
          </a:xfrm>
        </p:grpSpPr>
        <p:sp>
          <p:nvSpPr>
            <p:cNvPr id="24" name="椭圆 23">
              <a:extLst>
                <a:ext uri="{FF2B5EF4-FFF2-40B4-BE49-F238E27FC236}">
                  <a16:creationId xmlns:a16="http://schemas.microsoft.com/office/drawing/2014/main" id="{5F4AD36C-E12A-46C2-93F7-1D2066C76313}"/>
                </a:ext>
              </a:extLst>
            </p:cNvPr>
            <p:cNvSpPr>
              <a:spLocks noChangeAspect="1"/>
            </p:cNvSpPr>
            <p:nvPr/>
          </p:nvSpPr>
          <p:spPr>
            <a:xfrm>
              <a:off x="2412845" y="3012456"/>
              <a:ext cx="326686" cy="326684"/>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algn="ctr" defTabSz="685800"/>
              <a:r>
                <a:rPr kumimoji="1" lang="en-US" altLang="zh-CN" sz="2100" kern="0" dirty="0">
                  <a:solidFill>
                    <a:srgbClr val="074BA2"/>
                  </a:solidFill>
                </a:rPr>
                <a:t>3</a:t>
              </a:r>
              <a:endParaRPr kumimoji="1" lang="zh-CN" altLang="en-US" sz="2100" kern="0" dirty="0">
                <a:solidFill>
                  <a:srgbClr val="074BA2"/>
                </a:solidFill>
              </a:endParaRPr>
            </a:p>
          </p:txBody>
        </p:sp>
        <p:sp>
          <p:nvSpPr>
            <p:cNvPr id="25" name="文本框 24">
              <a:extLst>
                <a:ext uri="{FF2B5EF4-FFF2-40B4-BE49-F238E27FC236}">
                  <a16:creationId xmlns:a16="http://schemas.microsoft.com/office/drawing/2014/main" id="{8D3FA80E-6EB8-4191-9475-A355CB0FD4F8}"/>
                </a:ext>
              </a:extLst>
            </p:cNvPr>
            <p:cNvSpPr txBox="1"/>
            <p:nvPr/>
          </p:nvSpPr>
          <p:spPr>
            <a:xfrm>
              <a:off x="3035634" y="2964211"/>
              <a:ext cx="4051338"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effectLst/>
                  <a:uLnTx/>
                  <a:uFillTx/>
                </a:rPr>
                <a:t>GPU</a:t>
              </a:r>
              <a:r>
                <a:rPr kumimoji="1" lang="zh-CN" altLang="en-US" sz="2100" b="0" i="0" u="none" strike="noStrike" kern="0" cap="none" spc="0" normalizeH="0" baseline="0" noProof="0" dirty="0">
                  <a:ln>
                    <a:noFill/>
                  </a:ln>
                  <a:effectLst/>
                  <a:uLnTx/>
                  <a:uFillTx/>
                </a:rPr>
                <a:t> 架构</a:t>
              </a:r>
              <a:endParaRPr kumimoji="1" lang="en-US" altLang="zh-CN" sz="2100" b="0" i="0" u="none" strike="noStrike" kern="0" cap="none" spc="0" normalizeH="0" baseline="0" noProof="0" dirty="0">
                <a:ln>
                  <a:noFill/>
                </a:ln>
                <a:effectLst/>
                <a:uLnTx/>
                <a:uFillTx/>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effectLst/>
                  <a:uLnTx/>
                  <a:uFillTx/>
                </a:rPr>
                <a:t>——NVIDIA</a:t>
              </a:r>
              <a:r>
                <a:rPr kumimoji="1" lang="zh-CN" altLang="en-US" sz="1600" b="0" i="0" u="none" strike="noStrike" kern="0" cap="none" spc="0" normalizeH="0" baseline="0" noProof="0" dirty="0">
                  <a:ln>
                    <a:noFill/>
                  </a:ln>
                  <a:effectLst/>
                  <a:uLnTx/>
                  <a:uFillTx/>
                </a:rPr>
                <a:t> </a:t>
              </a:r>
              <a:r>
                <a:rPr kumimoji="1" lang="en-US" altLang="zh-CN" sz="1600" b="0" i="0" u="none" strike="noStrike" kern="0" cap="none" spc="0" normalizeH="0" baseline="0" noProof="0" dirty="0">
                  <a:ln>
                    <a:noFill/>
                  </a:ln>
                  <a:effectLst/>
                  <a:uLnTx/>
                  <a:uFillTx/>
                </a:rPr>
                <a:t>A100</a:t>
              </a:r>
              <a:r>
                <a:rPr kumimoji="1" lang="zh-CN" altLang="en-US" sz="1600" b="0" i="0" u="none" strike="noStrike" kern="0" cap="none" spc="0" normalizeH="0" baseline="0" noProof="0" dirty="0">
                  <a:ln>
                    <a:noFill/>
                  </a:ln>
                  <a:effectLst/>
                  <a:uLnTx/>
                  <a:uFillTx/>
                </a:rPr>
                <a:t> 计算卡</a:t>
              </a:r>
              <a:r>
                <a:rPr kumimoji="1" lang="en-US" altLang="zh-CN" sz="1600" b="0" i="0" u="none" strike="noStrike" kern="0" cap="none" spc="0" normalizeH="0" baseline="0" noProof="0" dirty="0">
                  <a:ln>
                    <a:noFill/>
                  </a:ln>
                  <a:effectLst/>
                  <a:uLnTx/>
                  <a:uFillTx/>
                </a:rPr>
                <a:t>(Ampere </a:t>
              </a:r>
              <a:r>
                <a:rPr kumimoji="1" lang="zh-CN" altLang="en-US" sz="1600" b="0" i="0" u="none" strike="noStrike" kern="0" cap="none" spc="0" normalizeH="0" baseline="0" noProof="0" dirty="0">
                  <a:ln>
                    <a:noFill/>
                  </a:ln>
                  <a:effectLst/>
                  <a:uLnTx/>
                  <a:uFillTx/>
                </a:rPr>
                <a:t>架构</a:t>
              </a:r>
              <a:r>
                <a:rPr kumimoji="1" lang="en-US" altLang="zh-CN" sz="1600" b="0" i="0" u="none" strike="noStrike" kern="0" cap="none" spc="0" normalizeH="0" baseline="0" noProof="0" dirty="0">
                  <a:ln>
                    <a:noFill/>
                  </a:ln>
                  <a:effectLst/>
                  <a:uLnTx/>
                  <a:uFillTx/>
                </a:rPr>
                <a:t>)</a:t>
              </a:r>
              <a:endParaRPr kumimoji="1" lang="zh-CN" altLang="en-US" sz="1600" b="0" i="0" u="none" strike="noStrike" kern="0" cap="none" spc="0" normalizeH="0" baseline="0" noProof="0" dirty="0">
                <a:ln>
                  <a:noFill/>
                </a:ln>
                <a:effectLst/>
                <a:uLnTx/>
                <a:uFillTx/>
              </a:endParaRPr>
            </a:p>
          </p:txBody>
        </p:sp>
      </p:grpSp>
      <p:grpSp>
        <p:nvGrpSpPr>
          <p:cNvPr id="26" name="组合 25">
            <a:extLst>
              <a:ext uri="{FF2B5EF4-FFF2-40B4-BE49-F238E27FC236}">
                <a16:creationId xmlns:a16="http://schemas.microsoft.com/office/drawing/2014/main" id="{988D34CF-1113-4D06-8D1E-FCB2D8DB9A15}"/>
              </a:ext>
            </a:extLst>
          </p:cNvPr>
          <p:cNvGrpSpPr/>
          <p:nvPr/>
        </p:nvGrpSpPr>
        <p:grpSpPr>
          <a:xfrm>
            <a:off x="2283264" y="4185464"/>
            <a:ext cx="4703945" cy="661720"/>
            <a:chOff x="2412845" y="3627301"/>
            <a:chExt cx="4703945" cy="661720"/>
          </a:xfrm>
        </p:grpSpPr>
        <p:sp>
          <p:nvSpPr>
            <p:cNvPr id="27" name="椭圆 26">
              <a:extLst>
                <a:ext uri="{FF2B5EF4-FFF2-40B4-BE49-F238E27FC236}">
                  <a16:creationId xmlns:a16="http://schemas.microsoft.com/office/drawing/2014/main" id="{6E9224B1-E565-4320-96F0-F26BE37C8AB4}"/>
                </a:ext>
              </a:extLst>
            </p:cNvPr>
            <p:cNvSpPr>
              <a:spLocks noChangeAspect="1"/>
            </p:cNvSpPr>
            <p:nvPr/>
          </p:nvSpPr>
          <p:spPr>
            <a:xfrm>
              <a:off x="2412845" y="3655669"/>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4</a:t>
              </a:r>
              <a:endParaRPr kumimoji="1" lang="zh-CN" altLang="en-US" sz="2100" b="0" i="0" u="none" strike="noStrike" kern="0" cap="none" spc="0" normalizeH="0" baseline="0" noProof="0" dirty="0">
                <a:ln>
                  <a:noFill/>
                </a:ln>
                <a:solidFill>
                  <a:schemeClr val="bg1"/>
                </a:solidFill>
                <a:effectLst/>
                <a:uLnTx/>
                <a:uFillTx/>
              </a:endParaRPr>
            </a:p>
          </p:txBody>
        </p:sp>
        <p:sp>
          <p:nvSpPr>
            <p:cNvPr id="28" name="文本框 27">
              <a:extLst>
                <a:ext uri="{FF2B5EF4-FFF2-40B4-BE49-F238E27FC236}">
                  <a16:creationId xmlns:a16="http://schemas.microsoft.com/office/drawing/2014/main" id="{5D724E9A-F889-4AC9-8402-9D10FFFA336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CUDA</a:t>
              </a:r>
              <a:r>
                <a:rPr kumimoji="1" lang="zh-CN" altLang="en-US" sz="2100" kern="0" dirty="0">
                  <a:solidFill>
                    <a:schemeClr val="bg1">
                      <a:lumMod val="65000"/>
                    </a:schemeClr>
                  </a:solidFill>
                </a:rPr>
                <a:t>编程框架</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chemeClr val="bg1">
                      <a:lumMod val="65000"/>
                    </a:schemeClr>
                  </a:solidFill>
                </a:rPr>
                <a:t>——</a:t>
              </a:r>
              <a:r>
                <a:rPr kumimoji="1" lang="zh-CN" altLang="en-US" sz="1600" b="0" i="0" u="none" strike="noStrike" kern="0" cap="none" spc="0" normalizeH="0" baseline="0" noProof="0" dirty="0">
                  <a:ln>
                    <a:noFill/>
                  </a:ln>
                  <a:solidFill>
                    <a:schemeClr val="bg1">
                      <a:lumMod val="65000"/>
                    </a:schemeClr>
                  </a:solidFill>
                  <a:effectLst/>
                  <a:uLnTx/>
                  <a:uFillTx/>
                </a:rPr>
                <a:t>连接</a:t>
              </a:r>
              <a:r>
                <a:rPr kumimoji="1" lang="zh-CN" altLang="en-US" sz="1600" kern="0" dirty="0">
                  <a:solidFill>
                    <a:schemeClr val="bg1">
                      <a:lumMod val="65000"/>
                    </a:schemeClr>
                  </a:solidFill>
                </a:rPr>
                <a:t>计算与</a:t>
              </a:r>
              <a:r>
                <a:rPr kumimoji="1" lang="en-US" altLang="zh-CN" sz="1600" kern="0" dirty="0">
                  <a:solidFill>
                    <a:schemeClr val="bg1">
                      <a:lumMod val="65000"/>
                    </a:schemeClr>
                  </a:solidFill>
                </a:rPr>
                <a:t>GPU</a:t>
              </a:r>
              <a:r>
                <a:rPr kumimoji="1" lang="zh-CN" altLang="en-US" sz="1600" kern="0" dirty="0">
                  <a:solidFill>
                    <a:schemeClr val="bg1">
                      <a:lumMod val="65000"/>
                    </a:schemeClr>
                  </a:solidFill>
                </a:rPr>
                <a:t>硬件的桥梁</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grpSp>
        <p:nvGrpSpPr>
          <p:cNvPr id="8" name="组合 7">
            <a:extLst>
              <a:ext uri="{FF2B5EF4-FFF2-40B4-BE49-F238E27FC236}">
                <a16:creationId xmlns:a16="http://schemas.microsoft.com/office/drawing/2014/main" id="{F0B9447C-F9D2-5820-D878-39FBF3FF6BDF}"/>
              </a:ext>
            </a:extLst>
          </p:cNvPr>
          <p:cNvGrpSpPr/>
          <p:nvPr/>
        </p:nvGrpSpPr>
        <p:grpSpPr>
          <a:xfrm>
            <a:off x="2286577" y="4924273"/>
            <a:ext cx="4703945" cy="661720"/>
            <a:chOff x="2412845" y="3627301"/>
            <a:chExt cx="4703945" cy="661720"/>
          </a:xfrm>
        </p:grpSpPr>
        <p:sp>
          <p:nvSpPr>
            <p:cNvPr id="9" name="椭圆 8">
              <a:extLst>
                <a:ext uri="{FF2B5EF4-FFF2-40B4-BE49-F238E27FC236}">
                  <a16:creationId xmlns:a16="http://schemas.microsoft.com/office/drawing/2014/main" id="{633524B3-2718-C2AC-67E3-DC068421F82A}"/>
                </a:ext>
              </a:extLst>
            </p:cNvPr>
            <p:cNvSpPr>
              <a:spLocks noChangeAspect="1"/>
            </p:cNvSpPr>
            <p:nvPr/>
          </p:nvSpPr>
          <p:spPr>
            <a:xfrm>
              <a:off x="2412845" y="3655669"/>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kern="0" dirty="0">
                  <a:solidFill>
                    <a:schemeClr val="bg1"/>
                  </a:solidFill>
                </a:rPr>
                <a:t>5</a:t>
              </a:r>
              <a:endParaRPr kumimoji="1" lang="zh-CN" altLang="en-US" sz="2100" b="0" i="0" u="none" strike="noStrike" kern="0" cap="none" spc="0" normalizeH="0" baseline="0" noProof="0" dirty="0">
                <a:ln>
                  <a:noFill/>
                </a:ln>
                <a:solidFill>
                  <a:schemeClr val="bg1"/>
                </a:solidFill>
                <a:effectLst/>
                <a:uLnTx/>
                <a:uFillTx/>
              </a:endParaRPr>
            </a:p>
          </p:txBody>
        </p:sp>
        <p:sp>
          <p:nvSpPr>
            <p:cNvPr id="10" name="文本框 9">
              <a:extLst>
                <a:ext uri="{FF2B5EF4-FFF2-40B4-BE49-F238E27FC236}">
                  <a16:creationId xmlns:a16="http://schemas.microsoft.com/office/drawing/2014/main" id="{9FF0AC5D-B8D3-D988-6CC5-7A0D68BC53B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CUDA</a:t>
              </a:r>
              <a:r>
                <a:rPr kumimoji="1" lang="zh-CN" altLang="en-US" sz="2100" kern="0" dirty="0">
                  <a:solidFill>
                    <a:schemeClr val="bg1">
                      <a:lumMod val="65000"/>
                    </a:schemeClr>
                  </a:solidFill>
                </a:rPr>
                <a:t>编程实战</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chemeClr val="bg1">
                      <a:lumMod val="65000"/>
                    </a:schemeClr>
                  </a:solidFill>
                  <a:effectLst/>
                  <a:uLnTx/>
                  <a:uFillTx/>
                </a:rPr>
                <a:t>——</a:t>
              </a:r>
              <a:r>
                <a:rPr kumimoji="1" lang="zh-CN" altLang="en-US" sz="1600" b="0" i="0" u="none" strike="noStrike" kern="0" cap="none" spc="0" normalizeH="0" baseline="0" noProof="0" dirty="0">
                  <a:ln>
                    <a:noFill/>
                  </a:ln>
                  <a:solidFill>
                    <a:schemeClr val="bg1">
                      <a:lumMod val="65000"/>
                    </a:schemeClr>
                  </a:solidFill>
                  <a:effectLst/>
                  <a:uLnTx/>
                  <a:uFillTx/>
                </a:rPr>
                <a:t>如何写一个并行的矩阵乘法</a:t>
              </a:r>
              <a:r>
                <a:rPr kumimoji="1" lang="en-US" altLang="zh-CN" sz="1600" b="0" i="0" u="none" strike="noStrike" kern="0" cap="none" spc="0" normalizeH="0" baseline="0" noProof="0" dirty="0">
                  <a:ln>
                    <a:noFill/>
                  </a:ln>
                  <a:solidFill>
                    <a:schemeClr val="bg1">
                      <a:lumMod val="65000"/>
                    </a:schemeClr>
                  </a:solidFill>
                  <a:effectLst/>
                  <a:uLnTx/>
                  <a:uFillTx/>
                </a:rPr>
                <a:t>(GEMM)</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sp>
        <p:nvSpPr>
          <p:cNvPr id="30" name="椭圆 29">
            <a:extLst>
              <a:ext uri="{FF2B5EF4-FFF2-40B4-BE49-F238E27FC236}">
                <a16:creationId xmlns:a16="http://schemas.microsoft.com/office/drawing/2014/main" id="{F8AB9A9B-07BC-43A6-ADF6-E2B4F2C8E098}"/>
              </a:ext>
            </a:extLst>
          </p:cNvPr>
          <p:cNvSpPr>
            <a:spLocks noChangeAspect="1"/>
          </p:cNvSpPr>
          <p:nvPr/>
        </p:nvSpPr>
        <p:spPr>
          <a:xfrm>
            <a:off x="2282477" y="2762989"/>
            <a:ext cx="326686" cy="326685"/>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algn="ctr" defTabSz="685800"/>
            <a:r>
              <a:rPr kumimoji="1" lang="en-US" altLang="zh-CN" sz="2100" kern="0" dirty="0">
                <a:solidFill>
                  <a:schemeClr val="bg1"/>
                </a:solidFill>
              </a:rPr>
              <a:t>2</a:t>
            </a:r>
            <a:endParaRPr kumimoji="1" lang="zh-CN" altLang="en-US" sz="2100" kern="0" dirty="0">
              <a:solidFill>
                <a:schemeClr val="bg1"/>
              </a:solidFill>
            </a:endParaRPr>
          </a:p>
        </p:txBody>
      </p:sp>
    </p:spTree>
    <p:extLst>
      <p:ext uri="{BB962C8B-B14F-4D97-AF65-F5344CB8AC3E}">
        <p14:creationId xmlns:p14="http://schemas.microsoft.com/office/powerpoint/2010/main" val="4143074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NVIDIA  A100</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硬件架构</a:t>
            </a:r>
            <a:endParaRPr lang="en-US" altLang="zh-CN" dirty="0"/>
          </a:p>
          <a:p>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17</a:t>
            </a:fld>
            <a:endParaRPr kumimoji="1" lang="zh-CN" altLang="en-US" dirty="0"/>
          </a:p>
        </p:txBody>
      </p:sp>
      <p:grpSp>
        <p:nvGrpSpPr>
          <p:cNvPr id="8" name="组合 7">
            <a:extLst>
              <a:ext uri="{FF2B5EF4-FFF2-40B4-BE49-F238E27FC236}">
                <a16:creationId xmlns:a16="http://schemas.microsoft.com/office/drawing/2014/main" id="{A6DFF49C-153D-4ACF-BA05-38DA9062F35D}"/>
              </a:ext>
            </a:extLst>
          </p:cNvPr>
          <p:cNvGrpSpPr/>
          <p:nvPr/>
        </p:nvGrpSpPr>
        <p:grpSpPr>
          <a:xfrm>
            <a:off x="4222749" y="772998"/>
            <a:ext cx="4597401" cy="5825922"/>
            <a:chOff x="0" y="1193800"/>
            <a:chExt cx="3992880" cy="5429012"/>
          </a:xfrm>
        </p:grpSpPr>
        <p:pic>
          <p:nvPicPr>
            <p:cNvPr id="13" name="图片 12">
              <a:extLst>
                <a:ext uri="{FF2B5EF4-FFF2-40B4-BE49-F238E27FC236}">
                  <a16:creationId xmlns:a16="http://schemas.microsoft.com/office/drawing/2014/main" id="{55D5DC54-EBE2-42B1-A8D1-F4DAC1294E04}"/>
                </a:ext>
              </a:extLst>
            </p:cNvPr>
            <p:cNvPicPr>
              <a:picLocks noChangeAspect="1"/>
            </p:cNvPicPr>
            <p:nvPr/>
          </p:nvPicPr>
          <p:blipFill>
            <a:blip r:embed="rId3"/>
            <a:stretch>
              <a:fillRect/>
            </a:stretch>
          </p:blipFill>
          <p:spPr>
            <a:xfrm>
              <a:off x="0" y="1193800"/>
              <a:ext cx="3992880" cy="5429012"/>
            </a:xfrm>
            <a:prstGeom prst="rect">
              <a:avLst/>
            </a:prstGeom>
          </p:spPr>
        </p:pic>
        <p:sp>
          <p:nvSpPr>
            <p:cNvPr id="14" name="矩形 13">
              <a:extLst>
                <a:ext uri="{FF2B5EF4-FFF2-40B4-BE49-F238E27FC236}">
                  <a16:creationId xmlns:a16="http://schemas.microsoft.com/office/drawing/2014/main" id="{E313FC93-D5D1-4F75-B1D7-17DF27CE7C3D}"/>
                </a:ext>
              </a:extLst>
            </p:cNvPr>
            <p:cNvSpPr/>
            <p:nvPr/>
          </p:nvSpPr>
          <p:spPr>
            <a:xfrm>
              <a:off x="137160" y="2240280"/>
              <a:ext cx="1137920" cy="1356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8C25BCB4-3F72-44D2-B0C0-5531860DE8BD}"/>
              </a:ext>
            </a:extLst>
          </p:cNvPr>
          <p:cNvSpPr txBox="1"/>
          <p:nvPr/>
        </p:nvSpPr>
        <p:spPr>
          <a:xfrm>
            <a:off x="495281" y="1943595"/>
            <a:ext cx="2954040" cy="923330"/>
          </a:xfrm>
          <a:prstGeom prst="rect">
            <a:avLst/>
          </a:prstGeom>
          <a:noFill/>
        </p:spPr>
        <p:txBody>
          <a:bodyPr wrap="square">
            <a:spAutoFit/>
          </a:bodyPr>
          <a:lstStyle/>
          <a:p>
            <a:r>
              <a:rPr lang="en-US" altLang="zh-CN" b="1" dirty="0">
                <a:effectLst/>
              </a:rPr>
              <a:t>SP</a:t>
            </a:r>
            <a:r>
              <a:rPr lang="zh-CN" altLang="en-US" b="1" dirty="0">
                <a:effectLst/>
              </a:rPr>
              <a:t>：</a:t>
            </a:r>
            <a:r>
              <a:rPr lang="en-US" altLang="zh-CN" dirty="0"/>
              <a:t>GPU</a:t>
            </a:r>
            <a:r>
              <a:rPr lang="zh-CN" altLang="en-US" dirty="0"/>
              <a:t>最基本的处理单元，</a:t>
            </a:r>
            <a:r>
              <a:rPr lang="en-US" altLang="zh-CN" dirty="0"/>
              <a:t>streaming processor</a:t>
            </a:r>
            <a:r>
              <a:rPr lang="zh-CN" altLang="en-US" dirty="0"/>
              <a:t>，</a:t>
            </a:r>
            <a:r>
              <a:rPr lang="zh-CN" altLang="en-US" b="1" dirty="0">
                <a:effectLst/>
              </a:rPr>
              <a:t>也叫</a:t>
            </a:r>
            <a:r>
              <a:rPr lang="en-US" altLang="zh-CN" b="1" dirty="0">
                <a:effectLst/>
              </a:rPr>
              <a:t>CUDA Core</a:t>
            </a:r>
            <a:endParaRPr lang="zh-CN" altLang="en-US" dirty="0"/>
          </a:p>
        </p:txBody>
      </p:sp>
    </p:spTree>
    <p:extLst>
      <p:ext uri="{BB962C8B-B14F-4D97-AF65-F5344CB8AC3E}">
        <p14:creationId xmlns:p14="http://schemas.microsoft.com/office/powerpoint/2010/main" val="2193438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NVIDIA  A100</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硬件架构</a:t>
            </a:r>
            <a:endParaRPr lang="en-US" altLang="zh-CN" dirty="0"/>
          </a:p>
          <a:p>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18</a:t>
            </a:fld>
            <a:endParaRPr kumimoji="1" lang="zh-CN" altLang="en-US" dirty="0"/>
          </a:p>
        </p:txBody>
      </p:sp>
      <p:grpSp>
        <p:nvGrpSpPr>
          <p:cNvPr id="8" name="组合 7">
            <a:extLst>
              <a:ext uri="{FF2B5EF4-FFF2-40B4-BE49-F238E27FC236}">
                <a16:creationId xmlns:a16="http://schemas.microsoft.com/office/drawing/2014/main" id="{A6DFF49C-153D-4ACF-BA05-38DA9062F35D}"/>
              </a:ext>
            </a:extLst>
          </p:cNvPr>
          <p:cNvGrpSpPr/>
          <p:nvPr/>
        </p:nvGrpSpPr>
        <p:grpSpPr>
          <a:xfrm>
            <a:off x="4222749" y="772998"/>
            <a:ext cx="4597401" cy="5825922"/>
            <a:chOff x="0" y="1193800"/>
            <a:chExt cx="3992880" cy="5429012"/>
          </a:xfrm>
        </p:grpSpPr>
        <p:pic>
          <p:nvPicPr>
            <p:cNvPr id="13" name="图片 12">
              <a:extLst>
                <a:ext uri="{FF2B5EF4-FFF2-40B4-BE49-F238E27FC236}">
                  <a16:creationId xmlns:a16="http://schemas.microsoft.com/office/drawing/2014/main" id="{55D5DC54-EBE2-42B1-A8D1-F4DAC1294E04}"/>
                </a:ext>
              </a:extLst>
            </p:cNvPr>
            <p:cNvPicPr>
              <a:picLocks noChangeAspect="1"/>
            </p:cNvPicPr>
            <p:nvPr/>
          </p:nvPicPr>
          <p:blipFill>
            <a:blip r:embed="rId3"/>
            <a:stretch>
              <a:fillRect/>
            </a:stretch>
          </p:blipFill>
          <p:spPr>
            <a:xfrm>
              <a:off x="0" y="1193800"/>
              <a:ext cx="3992880" cy="5429012"/>
            </a:xfrm>
            <a:prstGeom prst="rect">
              <a:avLst/>
            </a:prstGeom>
          </p:spPr>
        </p:pic>
        <p:sp>
          <p:nvSpPr>
            <p:cNvPr id="14" name="矩形 13">
              <a:extLst>
                <a:ext uri="{FF2B5EF4-FFF2-40B4-BE49-F238E27FC236}">
                  <a16:creationId xmlns:a16="http://schemas.microsoft.com/office/drawing/2014/main" id="{E313FC93-D5D1-4F75-B1D7-17DF27CE7C3D}"/>
                </a:ext>
              </a:extLst>
            </p:cNvPr>
            <p:cNvSpPr/>
            <p:nvPr/>
          </p:nvSpPr>
          <p:spPr>
            <a:xfrm>
              <a:off x="57744" y="1267175"/>
              <a:ext cx="554425" cy="2903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8C25BCB4-3F72-44D2-B0C0-5531860DE8BD}"/>
              </a:ext>
            </a:extLst>
          </p:cNvPr>
          <p:cNvSpPr txBox="1"/>
          <p:nvPr/>
        </p:nvSpPr>
        <p:spPr>
          <a:xfrm>
            <a:off x="260074" y="1943595"/>
            <a:ext cx="3753126" cy="2308324"/>
          </a:xfrm>
          <a:prstGeom prst="rect">
            <a:avLst/>
          </a:prstGeom>
          <a:noFill/>
        </p:spPr>
        <p:txBody>
          <a:bodyPr wrap="square">
            <a:spAutoFit/>
          </a:bodyPr>
          <a:lstStyle/>
          <a:p>
            <a:r>
              <a:rPr lang="en-US" altLang="zh-CN" b="1" dirty="0">
                <a:effectLst/>
              </a:rPr>
              <a:t>SM</a:t>
            </a:r>
            <a:r>
              <a:rPr lang="zh-CN" altLang="en-US" dirty="0"/>
              <a:t>：流处理器簇，</a:t>
            </a:r>
            <a:r>
              <a:rPr lang="en-US" altLang="zh-CN" dirty="0"/>
              <a:t>streaming multiprocessors</a:t>
            </a:r>
            <a:r>
              <a:rPr lang="zh-CN" altLang="en-US" dirty="0"/>
              <a:t>，也叫</a:t>
            </a:r>
            <a:r>
              <a:rPr lang="en-US" altLang="zh-CN" dirty="0"/>
              <a:t>GPU</a:t>
            </a:r>
            <a:r>
              <a:rPr lang="zh-CN" altLang="en-US" dirty="0"/>
              <a:t>大核，是</a:t>
            </a:r>
            <a:r>
              <a:rPr lang="zh-CN" altLang="en-US" b="1" dirty="0">
                <a:effectLst/>
              </a:rPr>
              <a:t>多个</a:t>
            </a:r>
            <a:r>
              <a:rPr lang="en-US" altLang="zh-CN" b="1" dirty="0">
                <a:effectLst/>
              </a:rPr>
              <a:t>SP</a:t>
            </a:r>
            <a:r>
              <a:rPr lang="zh-CN" altLang="en-US" b="1" dirty="0">
                <a:solidFill>
                  <a:srgbClr val="FF0000"/>
                </a:solidFill>
                <a:effectLst/>
              </a:rPr>
              <a:t>（</a:t>
            </a:r>
            <a:r>
              <a:rPr lang="en-US" altLang="zh-CN" b="1" dirty="0">
                <a:solidFill>
                  <a:srgbClr val="FF0000"/>
                </a:solidFill>
                <a:effectLst/>
              </a:rPr>
              <a:t>Hopper 128</a:t>
            </a:r>
            <a:r>
              <a:rPr lang="zh-CN" altLang="en-US" b="1" dirty="0">
                <a:solidFill>
                  <a:srgbClr val="FF0000"/>
                </a:solidFill>
                <a:effectLst/>
              </a:rPr>
              <a:t>，</a:t>
            </a:r>
            <a:r>
              <a:rPr lang="en-US" altLang="zh-CN" b="1" dirty="0">
                <a:solidFill>
                  <a:srgbClr val="FF0000"/>
                </a:solidFill>
                <a:effectLst/>
              </a:rPr>
              <a:t>Ampere/Volta/Pascal 64</a:t>
            </a:r>
            <a:r>
              <a:rPr lang="zh-CN" altLang="en-US" b="1" dirty="0">
                <a:solidFill>
                  <a:srgbClr val="FF0000"/>
                </a:solidFill>
                <a:effectLst/>
              </a:rPr>
              <a:t>，</a:t>
            </a:r>
            <a:r>
              <a:rPr lang="en-US" altLang="zh-CN" b="1" dirty="0">
                <a:solidFill>
                  <a:srgbClr val="FF0000"/>
                </a:solidFill>
                <a:effectLst/>
              </a:rPr>
              <a:t>Fermi 32, Maxwell 128, </a:t>
            </a:r>
            <a:r>
              <a:rPr lang="en-US" altLang="zh-CN" b="1" dirty="0" err="1">
                <a:solidFill>
                  <a:srgbClr val="FF0000"/>
                </a:solidFill>
                <a:effectLst/>
              </a:rPr>
              <a:t>kepler</a:t>
            </a:r>
            <a:r>
              <a:rPr lang="en-US" altLang="zh-CN" b="1" dirty="0">
                <a:solidFill>
                  <a:srgbClr val="FF0000"/>
                </a:solidFill>
                <a:effectLst/>
              </a:rPr>
              <a:t> 192</a:t>
            </a:r>
            <a:r>
              <a:rPr lang="zh-CN" altLang="en-US" b="1" dirty="0">
                <a:solidFill>
                  <a:srgbClr val="FF0000"/>
                </a:solidFill>
                <a:effectLst/>
              </a:rPr>
              <a:t>）</a:t>
            </a:r>
            <a:r>
              <a:rPr lang="zh-CN" altLang="en-US" dirty="0"/>
              <a:t>加上</a:t>
            </a:r>
            <a:r>
              <a:rPr lang="en-US" altLang="zh-CN" dirty="0"/>
              <a:t>warp scheduler, register, shared memory</a:t>
            </a:r>
            <a:r>
              <a:rPr lang="zh-CN" altLang="en-US" dirty="0"/>
              <a:t>等。可以把一个</a:t>
            </a:r>
            <a:r>
              <a:rPr lang="en-US" altLang="zh-CN" dirty="0"/>
              <a:t>SM</a:t>
            </a:r>
            <a:r>
              <a:rPr lang="zh-CN" altLang="en-US" dirty="0"/>
              <a:t>看成 一个</a:t>
            </a:r>
            <a:r>
              <a:rPr lang="en-US" altLang="zh-CN" dirty="0"/>
              <a:t>CPU</a:t>
            </a:r>
            <a:r>
              <a:rPr lang="zh-CN" altLang="en-US" dirty="0"/>
              <a:t>核心。</a:t>
            </a:r>
          </a:p>
        </p:txBody>
      </p:sp>
    </p:spTree>
    <p:extLst>
      <p:ext uri="{BB962C8B-B14F-4D97-AF65-F5344CB8AC3E}">
        <p14:creationId xmlns:p14="http://schemas.microsoft.com/office/powerpoint/2010/main" val="71999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NVIDIA  A100</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硬件架构</a:t>
            </a:r>
            <a:endParaRPr lang="en-US" altLang="zh-CN" dirty="0"/>
          </a:p>
          <a:p>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19</a:t>
            </a:fld>
            <a:endParaRPr kumimoji="1" lang="zh-CN" altLang="en-US" dirty="0"/>
          </a:p>
        </p:txBody>
      </p:sp>
      <p:grpSp>
        <p:nvGrpSpPr>
          <p:cNvPr id="8" name="组合 7">
            <a:extLst>
              <a:ext uri="{FF2B5EF4-FFF2-40B4-BE49-F238E27FC236}">
                <a16:creationId xmlns:a16="http://schemas.microsoft.com/office/drawing/2014/main" id="{A6DFF49C-153D-4ACF-BA05-38DA9062F35D}"/>
              </a:ext>
            </a:extLst>
          </p:cNvPr>
          <p:cNvGrpSpPr/>
          <p:nvPr/>
        </p:nvGrpSpPr>
        <p:grpSpPr>
          <a:xfrm>
            <a:off x="4222749" y="772998"/>
            <a:ext cx="4597401" cy="5825922"/>
            <a:chOff x="0" y="1193800"/>
            <a:chExt cx="3992880" cy="5429012"/>
          </a:xfrm>
        </p:grpSpPr>
        <p:pic>
          <p:nvPicPr>
            <p:cNvPr id="13" name="图片 12">
              <a:extLst>
                <a:ext uri="{FF2B5EF4-FFF2-40B4-BE49-F238E27FC236}">
                  <a16:creationId xmlns:a16="http://schemas.microsoft.com/office/drawing/2014/main" id="{55D5DC54-EBE2-42B1-A8D1-F4DAC1294E04}"/>
                </a:ext>
              </a:extLst>
            </p:cNvPr>
            <p:cNvPicPr>
              <a:picLocks noChangeAspect="1"/>
            </p:cNvPicPr>
            <p:nvPr/>
          </p:nvPicPr>
          <p:blipFill>
            <a:blip r:embed="rId3"/>
            <a:stretch>
              <a:fillRect/>
            </a:stretch>
          </p:blipFill>
          <p:spPr>
            <a:xfrm>
              <a:off x="0" y="1193800"/>
              <a:ext cx="3992880" cy="5429012"/>
            </a:xfrm>
            <a:prstGeom prst="rect">
              <a:avLst/>
            </a:prstGeom>
          </p:spPr>
        </p:pic>
        <p:sp>
          <p:nvSpPr>
            <p:cNvPr id="14" name="矩形 13">
              <a:extLst>
                <a:ext uri="{FF2B5EF4-FFF2-40B4-BE49-F238E27FC236}">
                  <a16:creationId xmlns:a16="http://schemas.microsoft.com/office/drawing/2014/main" id="{E313FC93-D5D1-4F75-B1D7-17DF27CE7C3D}"/>
                </a:ext>
              </a:extLst>
            </p:cNvPr>
            <p:cNvSpPr/>
            <p:nvPr/>
          </p:nvSpPr>
          <p:spPr>
            <a:xfrm>
              <a:off x="882792" y="6072828"/>
              <a:ext cx="2116281" cy="2903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8C25BCB4-3F72-44D2-B0C0-5531860DE8BD}"/>
              </a:ext>
            </a:extLst>
          </p:cNvPr>
          <p:cNvSpPr txBox="1"/>
          <p:nvPr/>
        </p:nvSpPr>
        <p:spPr>
          <a:xfrm>
            <a:off x="260074" y="1943595"/>
            <a:ext cx="3753126" cy="1477328"/>
          </a:xfrm>
          <a:prstGeom prst="rect">
            <a:avLst/>
          </a:prstGeom>
          <a:noFill/>
        </p:spPr>
        <p:txBody>
          <a:bodyPr wrap="square">
            <a:spAutoFit/>
          </a:bodyPr>
          <a:lstStyle/>
          <a:p>
            <a:r>
              <a:rPr lang="en-US" altLang="zh-CN" b="1" dirty="0">
                <a:effectLst/>
              </a:rPr>
              <a:t>shared memory</a:t>
            </a:r>
            <a:r>
              <a:rPr lang="en-US" altLang="zh-CN" dirty="0"/>
              <a:t>:</a:t>
            </a:r>
            <a:r>
              <a:rPr lang="zh-CN" altLang="en-US" dirty="0"/>
              <a:t>共享内存，</a:t>
            </a:r>
            <a:r>
              <a:rPr lang="zh-CN" altLang="en-US" b="1" dirty="0">
                <a:effectLst/>
              </a:rPr>
              <a:t>每个</a:t>
            </a:r>
            <a:r>
              <a:rPr lang="en-US" altLang="zh-CN" b="1" dirty="0">
                <a:effectLst/>
              </a:rPr>
              <a:t>SM</a:t>
            </a:r>
            <a:r>
              <a:rPr lang="zh-CN" altLang="en-US" b="1" dirty="0">
                <a:effectLst/>
              </a:rPr>
              <a:t>都有一个共享内存</a:t>
            </a:r>
            <a:r>
              <a:rPr lang="zh-CN" altLang="en-US" dirty="0"/>
              <a:t>，在同一个</a:t>
            </a:r>
            <a:r>
              <a:rPr lang="en-US" altLang="zh-CN" dirty="0"/>
              <a:t>SM</a:t>
            </a:r>
            <a:r>
              <a:rPr lang="zh-CN" altLang="en-US" dirty="0"/>
              <a:t>内的共享内存，</a:t>
            </a:r>
            <a:r>
              <a:rPr lang="en-US" altLang="zh-CN" dirty="0"/>
              <a:t>SP</a:t>
            </a:r>
            <a:r>
              <a:rPr lang="zh-CN" altLang="en-US" dirty="0"/>
              <a:t>都可以访问到，而且共享内存是内核代码可以申请控制。</a:t>
            </a:r>
          </a:p>
        </p:txBody>
      </p:sp>
    </p:spTree>
    <p:extLst>
      <p:ext uri="{BB962C8B-B14F-4D97-AF65-F5344CB8AC3E}">
        <p14:creationId xmlns:p14="http://schemas.microsoft.com/office/powerpoint/2010/main" val="3574114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88735A55-518C-40D5-B1C3-83FE7CD6ED4E}"/>
              </a:ext>
            </a:extLst>
          </p:cNvPr>
          <p:cNvPicPr>
            <a:picLocks noChangeAspect="1"/>
          </p:cNvPicPr>
          <p:nvPr/>
        </p:nvPicPr>
        <p:blipFill>
          <a:blip r:embed="rId2"/>
          <a:stretch>
            <a:fillRect/>
          </a:stretch>
        </p:blipFill>
        <p:spPr>
          <a:xfrm>
            <a:off x="370601" y="3952390"/>
            <a:ext cx="4972306" cy="2241665"/>
          </a:xfrm>
          <a:prstGeom prst="rect">
            <a:avLst/>
          </a:prstGeom>
        </p:spPr>
      </p:pic>
      <p:pic>
        <p:nvPicPr>
          <p:cNvPr id="8" name="内容占位符 7">
            <a:extLst>
              <a:ext uri="{FF2B5EF4-FFF2-40B4-BE49-F238E27FC236}">
                <a16:creationId xmlns:a16="http://schemas.microsoft.com/office/drawing/2014/main" id="{E043ECC2-5B1F-4C14-8FF9-318689D634C9}"/>
              </a:ext>
            </a:extLst>
          </p:cNvPr>
          <p:cNvPicPr>
            <a:picLocks noGrp="1" noChangeAspect="1"/>
          </p:cNvPicPr>
          <p:nvPr>
            <p:ph idx="1"/>
          </p:nvPr>
        </p:nvPicPr>
        <p:blipFill>
          <a:blip r:embed="rId3"/>
          <a:stretch>
            <a:fillRect/>
          </a:stretch>
        </p:blipFill>
        <p:spPr>
          <a:xfrm>
            <a:off x="209095" y="864238"/>
            <a:ext cx="4881387" cy="3070095"/>
          </a:xfrm>
        </p:spPr>
      </p:pic>
      <p:sp>
        <p:nvSpPr>
          <p:cNvPr id="4" name="日期占位符 3">
            <a:extLst>
              <a:ext uri="{FF2B5EF4-FFF2-40B4-BE49-F238E27FC236}">
                <a16:creationId xmlns:a16="http://schemas.microsoft.com/office/drawing/2014/main" id="{4566662E-4DB7-481E-8DF2-02A57732265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7E75DEBF-0940-4D2B-9BDF-6EAC3AC29731}"/>
              </a:ext>
            </a:extLst>
          </p:cNvPr>
          <p:cNvSpPr>
            <a:spLocks noGrp="1"/>
          </p:cNvSpPr>
          <p:nvPr>
            <p:ph type="ftr" sz="quarter" idx="3"/>
          </p:nvPr>
        </p:nvSpPr>
        <p:spPr/>
        <p:txBody>
          <a:bodyPr/>
          <a:lstStyle/>
          <a:p>
            <a:r>
              <a:rPr kumimoji="1" lang="en" altLang="zh-CN"/>
              <a:t>CCC Lab</a:t>
            </a:r>
            <a:endParaRPr kumimoji="1" lang="zh-CN" altLang="en-US" dirty="0"/>
          </a:p>
        </p:txBody>
      </p:sp>
      <p:sp>
        <p:nvSpPr>
          <p:cNvPr id="6" name="灯片编号占位符 5">
            <a:extLst>
              <a:ext uri="{FF2B5EF4-FFF2-40B4-BE49-F238E27FC236}">
                <a16:creationId xmlns:a16="http://schemas.microsoft.com/office/drawing/2014/main" id="{FCACD745-A27C-481B-B51A-7D993F0A5ED2}"/>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2</a:t>
            </a:fld>
            <a:endParaRPr kumimoji="1" lang="zh-CN" altLang="en-US" dirty="0"/>
          </a:p>
        </p:txBody>
      </p:sp>
      <p:sp>
        <p:nvSpPr>
          <p:cNvPr id="10" name="文本框 9">
            <a:extLst>
              <a:ext uri="{FF2B5EF4-FFF2-40B4-BE49-F238E27FC236}">
                <a16:creationId xmlns:a16="http://schemas.microsoft.com/office/drawing/2014/main" id="{D53A25B6-F933-4EC2-AB73-410F22ECDE96}"/>
              </a:ext>
            </a:extLst>
          </p:cNvPr>
          <p:cNvSpPr txBox="1"/>
          <p:nvPr/>
        </p:nvSpPr>
        <p:spPr>
          <a:xfrm>
            <a:off x="3168732" y="4106132"/>
            <a:ext cx="2416629" cy="369332"/>
          </a:xfrm>
          <a:prstGeom prst="rect">
            <a:avLst/>
          </a:prstGeom>
          <a:noFill/>
        </p:spPr>
        <p:txBody>
          <a:bodyPr wrap="square">
            <a:spAutoFit/>
          </a:bodyPr>
          <a:lstStyle/>
          <a:p>
            <a:r>
              <a:rPr lang="en-US" altLang="zh-CN" dirty="0"/>
              <a:t>CPU+</a:t>
            </a:r>
            <a:r>
              <a:rPr lang="zh-CN" altLang="en-US" dirty="0"/>
              <a:t>主板</a:t>
            </a:r>
            <a:r>
              <a:rPr lang="en-US" altLang="zh-CN" dirty="0"/>
              <a:t>=</a:t>
            </a:r>
            <a:r>
              <a:rPr lang="en-US" altLang="zh-CN" b="1" dirty="0">
                <a:solidFill>
                  <a:srgbClr val="FF0000"/>
                </a:solidFill>
              </a:rPr>
              <a:t>3244</a:t>
            </a:r>
            <a:endParaRPr lang="zh-CN" altLang="en-US" b="1" dirty="0">
              <a:solidFill>
                <a:srgbClr val="FF0000"/>
              </a:solidFill>
            </a:endParaRPr>
          </a:p>
        </p:txBody>
      </p:sp>
      <p:sp>
        <p:nvSpPr>
          <p:cNvPr id="14" name="文本框 13">
            <a:extLst>
              <a:ext uri="{FF2B5EF4-FFF2-40B4-BE49-F238E27FC236}">
                <a16:creationId xmlns:a16="http://schemas.microsoft.com/office/drawing/2014/main" id="{7C6F0661-37BC-4E90-9E79-A9135AE8E0F4}"/>
              </a:ext>
            </a:extLst>
          </p:cNvPr>
          <p:cNvSpPr txBox="1"/>
          <p:nvPr/>
        </p:nvSpPr>
        <p:spPr>
          <a:xfrm>
            <a:off x="3168732" y="4515568"/>
            <a:ext cx="2025362" cy="369332"/>
          </a:xfrm>
          <a:prstGeom prst="rect">
            <a:avLst/>
          </a:prstGeom>
          <a:noFill/>
        </p:spPr>
        <p:txBody>
          <a:bodyPr wrap="square">
            <a:spAutoFit/>
          </a:bodyPr>
          <a:lstStyle/>
          <a:p>
            <a:r>
              <a:rPr lang="en-US" altLang="zh-CN" b="1" dirty="0">
                <a:solidFill>
                  <a:srgbClr val="FF0000"/>
                </a:solidFill>
              </a:rPr>
              <a:t>6300   &gt; 50%</a:t>
            </a:r>
            <a:endParaRPr lang="zh-CN" altLang="en-US" b="1" dirty="0">
              <a:solidFill>
                <a:srgbClr val="FF0000"/>
              </a:solidFill>
            </a:endParaRPr>
          </a:p>
        </p:txBody>
      </p:sp>
      <p:sp>
        <p:nvSpPr>
          <p:cNvPr id="19" name="文本框 18">
            <a:extLst>
              <a:ext uri="{FF2B5EF4-FFF2-40B4-BE49-F238E27FC236}">
                <a16:creationId xmlns:a16="http://schemas.microsoft.com/office/drawing/2014/main" id="{F88CE9DD-D2F0-4097-9A4E-CF87FAC599AC}"/>
              </a:ext>
            </a:extLst>
          </p:cNvPr>
          <p:cNvSpPr txBox="1"/>
          <p:nvPr/>
        </p:nvSpPr>
        <p:spPr>
          <a:xfrm>
            <a:off x="3168732" y="5809096"/>
            <a:ext cx="2130261" cy="369332"/>
          </a:xfrm>
          <a:prstGeom prst="rect">
            <a:avLst/>
          </a:prstGeom>
          <a:noFill/>
        </p:spPr>
        <p:txBody>
          <a:bodyPr wrap="square">
            <a:spAutoFit/>
          </a:bodyPr>
          <a:lstStyle/>
          <a:p>
            <a:r>
              <a:rPr lang="en-US" altLang="zh-CN" dirty="0"/>
              <a:t>12000</a:t>
            </a:r>
            <a:r>
              <a:rPr lang="zh-CN" altLang="en-US" dirty="0"/>
              <a:t>左右</a:t>
            </a:r>
          </a:p>
        </p:txBody>
      </p:sp>
      <p:pic>
        <p:nvPicPr>
          <p:cNvPr id="26" name="图片 25">
            <a:extLst>
              <a:ext uri="{FF2B5EF4-FFF2-40B4-BE49-F238E27FC236}">
                <a16:creationId xmlns:a16="http://schemas.microsoft.com/office/drawing/2014/main" id="{EF586687-FBFE-4525-B63D-41EABE24FC3A}"/>
              </a:ext>
            </a:extLst>
          </p:cNvPr>
          <p:cNvPicPr>
            <a:picLocks noChangeAspect="1"/>
          </p:cNvPicPr>
          <p:nvPr/>
        </p:nvPicPr>
        <p:blipFill>
          <a:blip r:embed="rId4"/>
          <a:stretch>
            <a:fillRect/>
          </a:stretch>
        </p:blipFill>
        <p:spPr>
          <a:xfrm>
            <a:off x="5252978" y="755353"/>
            <a:ext cx="3149239" cy="3808814"/>
          </a:xfrm>
          <a:prstGeom prst="rect">
            <a:avLst/>
          </a:prstGeom>
        </p:spPr>
      </p:pic>
      <p:pic>
        <p:nvPicPr>
          <p:cNvPr id="28" name="图片 27">
            <a:extLst>
              <a:ext uri="{FF2B5EF4-FFF2-40B4-BE49-F238E27FC236}">
                <a16:creationId xmlns:a16="http://schemas.microsoft.com/office/drawing/2014/main" id="{A206B0DB-8D24-4323-BA95-6C46EAF2EFC6}"/>
              </a:ext>
            </a:extLst>
          </p:cNvPr>
          <p:cNvPicPr>
            <a:picLocks noChangeAspect="1"/>
          </p:cNvPicPr>
          <p:nvPr/>
        </p:nvPicPr>
        <p:blipFill>
          <a:blip r:embed="rId5"/>
          <a:stretch>
            <a:fillRect/>
          </a:stretch>
        </p:blipFill>
        <p:spPr>
          <a:xfrm>
            <a:off x="5298993" y="4564167"/>
            <a:ext cx="3103224" cy="2046764"/>
          </a:xfrm>
          <a:prstGeom prst="rect">
            <a:avLst/>
          </a:prstGeom>
        </p:spPr>
      </p:pic>
      <p:sp>
        <p:nvSpPr>
          <p:cNvPr id="7" name="标题 6">
            <a:extLst>
              <a:ext uri="{FF2B5EF4-FFF2-40B4-BE49-F238E27FC236}">
                <a16:creationId xmlns:a16="http://schemas.microsoft.com/office/drawing/2014/main" id="{0613BA96-88B4-1A18-BDAC-EC821F8FB579}"/>
              </a:ext>
            </a:extLst>
          </p:cNvPr>
          <p:cNvSpPr>
            <a:spLocks noGrp="1"/>
          </p:cNvSpPr>
          <p:nvPr>
            <p:ph type="title"/>
          </p:nvPr>
        </p:nvSpPr>
        <p:spPr/>
        <p:txBody>
          <a:bodyPr/>
          <a:lstStyle/>
          <a:p>
            <a:r>
              <a:rPr lang="zh-CN" altLang="en-US" dirty="0"/>
              <a:t>引言</a:t>
            </a:r>
          </a:p>
        </p:txBody>
      </p:sp>
    </p:spTree>
    <p:extLst>
      <p:ext uri="{BB962C8B-B14F-4D97-AF65-F5344CB8AC3E}">
        <p14:creationId xmlns:p14="http://schemas.microsoft.com/office/powerpoint/2010/main" val="3877811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13ADA474-45CE-44CA-B8A6-33F7DE68888A}"/>
              </a:ext>
            </a:extLst>
          </p:cNvPr>
          <p:cNvPicPr>
            <a:picLocks noChangeAspect="1"/>
          </p:cNvPicPr>
          <p:nvPr/>
        </p:nvPicPr>
        <p:blipFill>
          <a:blip r:embed="rId3"/>
          <a:stretch>
            <a:fillRect/>
          </a:stretch>
        </p:blipFill>
        <p:spPr>
          <a:xfrm>
            <a:off x="976247" y="3022350"/>
            <a:ext cx="6808029" cy="3189296"/>
          </a:xfrm>
          <a:prstGeom prst="rect">
            <a:avLst/>
          </a:prstGeom>
        </p:spPr>
      </p:pic>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NVIDIA  A100</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硬件架构</a:t>
            </a:r>
            <a:endParaRPr lang="en-US" altLang="zh-CN" dirty="0"/>
          </a:p>
          <a:p>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20</a:t>
            </a:fld>
            <a:endParaRPr kumimoji="1" lang="zh-CN" altLang="en-US" dirty="0"/>
          </a:p>
        </p:txBody>
      </p:sp>
      <p:sp>
        <p:nvSpPr>
          <p:cNvPr id="11" name="文本框 10">
            <a:extLst>
              <a:ext uri="{FF2B5EF4-FFF2-40B4-BE49-F238E27FC236}">
                <a16:creationId xmlns:a16="http://schemas.microsoft.com/office/drawing/2014/main" id="{8C25BCB4-3F72-44D2-B0C0-5531860DE8BD}"/>
              </a:ext>
            </a:extLst>
          </p:cNvPr>
          <p:cNvSpPr txBox="1"/>
          <p:nvPr/>
        </p:nvSpPr>
        <p:spPr>
          <a:xfrm>
            <a:off x="260074" y="1943595"/>
            <a:ext cx="3753126" cy="646331"/>
          </a:xfrm>
          <a:prstGeom prst="rect">
            <a:avLst/>
          </a:prstGeom>
          <a:noFill/>
        </p:spPr>
        <p:txBody>
          <a:bodyPr wrap="square">
            <a:spAutoFit/>
          </a:bodyPr>
          <a:lstStyle/>
          <a:p>
            <a:r>
              <a:rPr lang="en-US" altLang="zh-CN" b="1" dirty="0">
                <a:effectLst/>
              </a:rPr>
              <a:t>Global Memory</a:t>
            </a:r>
            <a:r>
              <a:rPr lang="en-US" altLang="zh-CN" dirty="0"/>
              <a:t>:</a:t>
            </a:r>
            <a:r>
              <a:rPr lang="zh-CN" altLang="en-US" dirty="0"/>
              <a:t>全局内存，所有</a:t>
            </a:r>
            <a:r>
              <a:rPr lang="en-US" altLang="zh-CN" dirty="0"/>
              <a:t>kernel</a:t>
            </a:r>
            <a:r>
              <a:rPr lang="zh-CN" altLang="en-US" dirty="0"/>
              <a:t>都可以访问到，速度最慢</a:t>
            </a:r>
          </a:p>
        </p:txBody>
      </p:sp>
      <p:sp>
        <p:nvSpPr>
          <p:cNvPr id="18" name="矩形 17">
            <a:extLst>
              <a:ext uri="{FF2B5EF4-FFF2-40B4-BE49-F238E27FC236}">
                <a16:creationId xmlns:a16="http://schemas.microsoft.com/office/drawing/2014/main" id="{22F86011-5814-4F30-B1EB-B59FDD0B6083}"/>
              </a:ext>
            </a:extLst>
          </p:cNvPr>
          <p:cNvSpPr/>
          <p:nvPr/>
        </p:nvSpPr>
        <p:spPr>
          <a:xfrm>
            <a:off x="1170780" y="5629482"/>
            <a:ext cx="6494939" cy="5390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7056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13ADA474-45CE-44CA-B8A6-33F7DE68888A}"/>
              </a:ext>
            </a:extLst>
          </p:cNvPr>
          <p:cNvPicPr>
            <a:picLocks noChangeAspect="1"/>
          </p:cNvPicPr>
          <p:nvPr/>
        </p:nvPicPr>
        <p:blipFill>
          <a:blip r:embed="rId3"/>
          <a:stretch>
            <a:fillRect/>
          </a:stretch>
        </p:blipFill>
        <p:spPr>
          <a:xfrm>
            <a:off x="976247" y="3022350"/>
            <a:ext cx="6808029" cy="3189296"/>
          </a:xfrm>
          <a:prstGeom prst="rect">
            <a:avLst/>
          </a:prstGeom>
        </p:spPr>
      </p:pic>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NVIDIA  A100</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硬件架构</a:t>
            </a:r>
            <a:endParaRPr lang="en-US" altLang="zh-CN" dirty="0"/>
          </a:p>
          <a:p>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21</a:t>
            </a:fld>
            <a:endParaRPr kumimoji="1" lang="zh-CN" altLang="en-US" dirty="0"/>
          </a:p>
        </p:txBody>
      </p:sp>
      <p:sp>
        <p:nvSpPr>
          <p:cNvPr id="11" name="文本框 10">
            <a:extLst>
              <a:ext uri="{FF2B5EF4-FFF2-40B4-BE49-F238E27FC236}">
                <a16:creationId xmlns:a16="http://schemas.microsoft.com/office/drawing/2014/main" id="{8C25BCB4-3F72-44D2-B0C0-5531860DE8BD}"/>
              </a:ext>
            </a:extLst>
          </p:cNvPr>
          <p:cNvSpPr txBox="1"/>
          <p:nvPr/>
        </p:nvSpPr>
        <p:spPr>
          <a:xfrm>
            <a:off x="356164" y="1358786"/>
            <a:ext cx="8124169" cy="1200329"/>
          </a:xfrm>
          <a:prstGeom prst="rect">
            <a:avLst/>
          </a:prstGeom>
          <a:noFill/>
        </p:spPr>
        <p:txBody>
          <a:bodyPr wrap="square">
            <a:spAutoFit/>
          </a:bodyPr>
          <a:lstStyle/>
          <a:p>
            <a:r>
              <a:rPr lang="zh-CN" altLang="en-US" dirty="0"/>
              <a:t>由图可见，</a:t>
            </a:r>
            <a:r>
              <a:rPr lang="zh-CN" altLang="en-US" b="1" dirty="0">
                <a:solidFill>
                  <a:srgbClr val="FF0000"/>
                </a:solidFill>
              </a:rPr>
              <a:t>每个</a:t>
            </a:r>
            <a:r>
              <a:rPr lang="en-US" altLang="zh-CN" b="1" dirty="0">
                <a:solidFill>
                  <a:srgbClr val="FF0000"/>
                </a:solidFill>
              </a:rPr>
              <a:t>SM</a:t>
            </a:r>
            <a:r>
              <a:rPr lang="zh-CN" altLang="en-US" b="1" dirty="0">
                <a:solidFill>
                  <a:srgbClr val="FF0000"/>
                </a:solidFill>
              </a:rPr>
              <a:t>独占一个</a:t>
            </a:r>
            <a:r>
              <a:rPr lang="en-US" altLang="zh-CN" b="1" dirty="0">
                <a:solidFill>
                  <a:srgbClr val="FF0000"/>
                </a:solidFill>
              </a:rPr>
              <a:t>L1 </a:t>
            </a:r>
            <a:r>
              <a:rPr lang="zh-CN" altLang="en-US" b="1" dirty="0">
                <a:solidFill>
                  <a:srgbClr val="FF0000"/>
                </a:solidFill>
              </a:rPr>
              <a:t>和</a:t>
            </a:r>
            <a:r>
              <a:rPr lang="en-US" altLang="zh-CN" b="1" dirty="0">
                <a:solidFill>
                  <a:srgbClr val="FF0000"/>
                </a:solidFill>
              </a:rPr>
              <a:t>SMEM,</a:t>
            </a:r>
            <a:r>
              <a:rPr lang="zh-CN" altLang="en-US" b="1" dirty="0">
                <a:solidFill>
                  <a:srgbClr val="FF0000"/>
                </a:solidFill>
              </a:rPr>
              <a:t>不与其他</a:t>
            </a:r>
            <a:r>
              <a:rPr lang="en-US" altLang="zh-CN" b="1" dirty="0">
                <a:solidFill>
                  <a:srgbClr val="FF0000"/>
                </a:solidFill>
              </a:rPr>
              <a:t>SM</a:t>
            </a:r>
            <a:r>
              <a:rPr lang="zh-CN" altLang="en-US" b="1" dirty="0">
                <a:solidFill>
                  <a:srgbClr val="FF0000"/>
                </a:solidFill>
              </a:rPr>
              <a:t>共享</a:t>
            </a:r>
            <a:r>
              <a:rPr lang="zh-CN" altLang="en-US" dirty="0"/>
              <a:t>。但其实</a:t>
            </a:r>
            <a:r>
              <a:rPr lang="en-US" altLang="zh-CN" b="1" dirty="0">
                <a:effectLst/>
              </a:rPr>
              <a:t>L1</a:t>
            </a:r>
            <a:r>
              <a:rPr lang="zh-CN" altLang="en-US" b="1" dirty="0">
                <a:effectLst/>
              </a:rPr>
              <a:t>和</a:t>
            </a:r>
            <a:r>
              <a:rPr lang="en-US" altLang="zh-CN" b="1" dirty="0">
                <a:effectLst/>
              </a:rPr>
              <a:t>SMEM</a:t>
            </a:r>
            <a:r>
              <a:rPr lang="zh-CN" altLang="en-US" b="1" dirty="0">
                <a:effectLst/>
              </a:rPr>
              <a:t>（</a:t>
            </a:r>
            <a:r>
              <a:rPr lang="en-US" altLang="zh-CN" b="1" dirty="0">
                <a:effectLst/>
              </a:rPr>
              <a:t>Shared Memory</a:t>
            </a:r>
            <a:r>
              <a:rPr lang="zh-CN" altLang="en-US" b="1" dirty="0">
                <a:effectLst/>
              </a:rPr>
              <a:t>）其实在物理上算作一个东西，或者准确来讲，在一同一块芯片区域当中。</a:t>
            </a:r>
            <a:r>
              <a:rPr lang="zh-CN" altLang="en-US" dirty="0"/>
              <a:t>只是根据</a:t>
            </a:r>
            <a:r>
              <a:rPr lang="en-US" altLang="zh-CN" dirty="0"/>
              <a:t>shader</a:t>
            </a:r>
            <a:r>
              <a:rPr lang="zh-CN" altLang="en-US" dirty="0"/>
              <a:t>需要，决定哪一部分划分成</a:t>
            </a:r>
            <a:r>
              <a:rPr lang="en-US" altLang="zh-CN" dirty="0"/>
              <a:t>L1</a:t>
            </a:r>
            <a:r>
              <a:rPr lang="zh-CN" altLang="en-US" dirty="0"/>
              <a:t>缓存，哪一部分划分成</a:t>
            </a:r>
            <a:r>
              <a:rPr lang="en-US" altLang="zh-CN" dirty="0"/>
              <a:t>Shared Memory</a:t>
            </a:r>
            <a:r>
              <a:rPr lang="zh-CN" altLang="en-US" dirty="0"/>
              <a:t>，这个操作是动态的。</a:t>
            </a:r>
          </a:p>
        </p:txBody>
      </p:sp>
      <p:sp>
        <p:nvSpPr>
          <p:cNvPr id="18" name="矩形 17">
            <a:extLst>
              <a:ext uri="{FF2B5EF4-FFF2-40B4-BE49-F238E27FC236}">
                <a16:creationId xmlns:a16="http://schemas.microsoft.com/office/drawing/2014/main" id="{22F86011-5814-4F30-B1EB-B59FDD0B6083}"/>
              </a:ext>
            </a:extLst>
          </p:cNvPr>
          <p:cNvSpPr/>
          <p:nvPr/>
        </p:nvSpPr>
        <p:spPr>
          <a:xfrm>
            <a:off x="1132791" y="3968322"/>
            <a:ext cx="6494939" cy="5390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956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NVIDIA  A100</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硬件架构</a:t>
            </a:r>
            <a:endParaRPr lang="en-US" altLang="zh-CN" dirty="0"/>
          </a:p>
          <a:p>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22</a:t>
            </a:fld>
            <a:endParaRPr kumimoji="1" lang="zh-CN" altLang="en-US" dirty="0"/>
          </a:p>
        </p:txBody>
      </p:sp>
      <p:grpSp>
        <p:nvGrpSpPr>
          <p:cNvPr id="8" name="组合 7">
            <a:extLst>
              <a:ext uri="{FF2B5EF4-FFF2-40B4-BE49-F238E27FC236}">
                <a16:creationId xmlns:a16="http://schemas.microsoft.com/office/drawing/2014/main" id="{A6DFF49C-153D-4ACF-BA05-38DA9062F35D}"/>
              </a:ext>
            </a:extLst>
          </p:cNvPr>
          <p:cNvGrpSpPr/>
          <p:nvPr/>
        </p:nvGrpSpPr>
        <p:grpSpPr>
          <a:xfrm>
            <a:off x="4222749" y="772998"/>
            <a:ext cx="4597401" cy="5825922"/>
            <a:chOff x="0" y="1193800"/>
            <a:chExt cx="3992880" cy="5429012"/>
          </a:xfrm>
        </p:grpSpPr>
        <p:pic>
          <p:nvPicPr>
            <p:cNvPr id="13" name="图片 12">
              <a:extLst>
                <a:ext uri="{FF2B5EF4-FFF2-40B4-BE49-F238E27FC236}">
                  <a16:creationId xmlns:a16="http://schemas.microsoft.com/office/drawing/2014/main" id="{55D5DC54-EBE2-42B1-A8D1-F4DAC1294E04}"/>
                </a:ext>
              </a:extLst>
            </p:cNvPr>
            <p:cNvPicPr>
              <a:picLocks noChangeAspect="1"/>
            </p:cNvPicPr>
            <p:nvPr/>
          </p:nvPicPr>
          <p:blipFill>
            <a:blip r:embed="rId3"/>
            <a:stretch>
              <a:fillRect/>
            </a:stretch>
          </p:blipFill>
          <p:spPr>
            <a:xfrm>
              <a:off x="0" y="1193800"/>
              <a:ext cx="3992880" cy="5429012"/>
            </a:xfrm>
            <a:prstGeom prst="rect">
              <a:avLst/>
            </a:prstGeom>
          </p:spPr>
        </p:pic>
        <p:sp>
          <p:nvSpPr>
            <p:cNvPr id="14" name="矩形 13">
              <a:extLst>
                <a:ext uri="{FF2B5EF4-FFF2-40B4-BE49-F238E27FC236}">
                  <a16:creationId xmlns:a16="http://schemas.microsoft.com/office/drawing/2014/main" id="{E313FC93-D5D1-4F75-B1D7-17DF27CE7C3D}"/>
                </a:ext>
              </a:extLst>
            </p:cNvPr>
            <p:cNvSpPr/>
            <p:nvPr/>
          </p:nvSpPr>
          <p:spPr>
            <a:xfrm>
              <a:off x="1153646" y="4346664"/>
              <a:ext cx="874381" cy="14115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8C25BCB4-3F72-44D2-B0C0-5531860DE8BD}"/>
              </a:ext>
            </a:extLst>
          </p:cNvPr>
          <p:cNvSpPr txBox="1"/>
          <p:nvPr/>
        </p:nvSpPr>
        <p:spPr>
          <a:xfrm>
            <a:off x="269310" y="3465513"/>
            <a:ext cx="3753126" cy="1754326"/>
          </a:xfrm>
          <a:prstGeom prst="rect">
            <a:avLst/>
          </a:prstGeom>
          <a:noFill/>
        </p:spPr>
        <p:txBody>
          <a:bodyPr wrap="square">
            <a:spAutoFit/>
          </a:bodyPr>
          <a:lstStyle/>
          <a:p>
            <a:r>
              <a:rPr lang="en-US" altLang="zh-CN" b="1" dirty="0">
                <a:effectLst/>
              </a:rPr>
              <a:t>Tensor Core</a:t>
            </a:r>
            <a:r>
              <a:rPr lang="en-US" altLang="zh-CN" dirty="0"/>
              <a:t>: </a:t>
            </a:r>
            <a:r>
              <a:rPr lang="zh-CN" altLang="en-US" dirty="0"/>
              <a:t>张量处理单元，</a:t>
            </a:r>
            <a:r>
              <a:rPr lang="en-US" altLang="zh-CN" dirty="0"/>
              <a:t>A100</a:t>
            </a:r>
            <a:r>
              <a:rPr lang="zh-CN" altLang="en-US" b="1" dirty="0">
                <a:effectLst/>
              </a:rPr>
              <a:t>每个</a:t>
            </a:r>
            <a:r>
              <a:rPr lang="en-US" altLang="zh-CN" b="1" dirty="0">
                <a:effectLst/>
              </a:rPr>
              <a:t>SM</a:t>
            </a:r>
            <a:r>
              <a:rPr lang="zh-CN" altLang="en-US" b="1" dirty="0">
                <a:effectLst/>
              </a:rPr>
              <a:t>有</a:t>
            </a:r>
            <a:r>
              <a:rPr lang="zh-CN" altLang="en-US" b="1" dirty="0"/>
              <a:t>四</a:t>
            </a:r>
            <a:r>
              <a:rPr lang="zh-CN" altLang="en-US" b="1" dirty="0">
                <a:effectLst/>
              </a:rPr>
              <a:t>个</a:t>
            </a:r>
            <a:r>
              <a:rPr lang="en-US" altLang="zh-CN" b="1" dirty="0">
                <a:effectLst/>
              </a:rPr>
              <a:t>tensor</a:t>
            </a:r>
            <a:r>
              <a:rPr lang="zh-CN" altLang="en-US" b="1" dirty="0">
                <a:effectLst/>
              </a:rPr>
              <a:t> </a:t>
            </a:r>
            <a:r>
              <a:rPr lang="en-US" altLang="zh-CN" b="1" dirty="0">
                <a:effectLst/>
              </a:rPr>
              <a:t>core</a:t>
            </a:r>
            <a:r>
              <a:rPr lang="zh-CN" altLang="en-US" b="1" dirty="0">
                <a:effectLst/>
              </a:rPr>
              <a:t>（</a:t>
            </a:r>
            <a:r>
              <a:rPr lang="en-US" altLang="zh-CN" b="1" dirty="0">
                <a:effectLst/>
              </a:rPr>
              <a:t>Volta</a:t>
            </a:r>
            <a:r>
              <a:rPr lang="zh-CN" altLang="en-US" b="1" dirty="0">
                <a:effectLst/>
              </a:rPr>
              <a:t>架构～，但不一样）。</a:t>
            </a:r>
            <a:endParaRPr lang="en-US" altLang="zh-CN" b="1" dirty="0">
              <a:effectLst/>
            </a:endParaRPr>
          </a:p>
          <a:p>
            <a:r>
              <a:rPr lang="zh-CN" altLang="en-US" dirty="0"/>
              <a:t>一个</a:t>
            </a:r>
            <a:r>
              <a:rPr lang="en-US" altLang="zh-CN" dirty="0"/>
              <a:t>cycle</a:t>
            </a:r>
            <a:r>
              <a:rPr lang="zh-CN" altLang="en-US" dirty="0"/>
              <a:t>可以完成</a:t>
            </a:r>
            <a:r>
              <a:rPr lang="en-US" altLang="zh-CN" dirty="0"/>
              <a:t>8x8x4</a:t>
            </a:r>
            <a:r>
              <a:rPr lang="zh-CN" altLang="en-US" dirty="0"/>
              <a:t>的矩阵乘法。</a:t>
            </a:r>
            <a:endParaRPr lang="en-US" altLang="zh-CN" dirty="0"/>
          </a:p>
          <a:p>
            <a:endParaRPr lang="zh-CN" altLang="en-US" dirty="0"/>
          </a:p>
        </p:txBody>
      </p:sp>
      <p:pic>
        <p:nvPicPr>
          <p:cNvPr id="9" name="图片 8">
            <a:extLst>
              <a:ext uri="{FF2B5EF4-FFF2-40B4-BE49-F238E27FC236}">
                <a16:creationId xmlns:a16="http://schemas.microsoft.com/office/drawing/2014/main" id="{79C914B3-03D2-91CD-ED17-4364BB0A3D2E}"/>
              </a:ext>
            </a:extLst>
          </p:cNvPr>
          <p:cNvPicPr>
            <a:picLocks noChangeAspect="1"/>
          </p:cNvPicPr>
          <p:nvPr/>
        </p:nvPicPr>
        <p:blipFill>
          <a:blip r:embed="rId4"/>
          <a:stretch>
            <a:fillRect/>
          </a:stretch>
        </p:blipFill>
        <p:spPr>
          <a:xfrm>
            <a:off x="403319" y="1390649"/>
            <a:ext cx="3623736" cy="2038351"/>
          </a:xfrm>
          <a:prstGeom prst="rect">
            <a:avLst/>
          </a:prstGeom>
        </p:spPr>
      </p:pic>
    </p:spTree>
    <p:extLst>
      <p:ext uri="{BB962C8B-B14F-4D97-AF65-F5344CB8AC3E}">
        <p14:creationId xmlns:p14="http://schemas.microsoft.com/office/powerpoint/2010/main" val="240602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5E608-F73B-24AD-C31C-C763BB9B2748}"/>
              </a:ext>
            </a:extLst>
          </p:cNvPr>
          <p:cNvSpPr>
            <a:spLocks noGrp="1"/>
          </p:cNvSpPr>
          <p:nvPr>
            <p:ph type="title"/>
          </p:nvPr>
        </p:nvSpPr>
        <p:spPr/>
        <p:txBody>
          <a:bodyPr/>
          <a:lstStyle/>
          <a:p>
            <a:endParaRPr kumimoji="1" lang="zh-CN" altLang="en-US"/>
          </a:p>
        </p:txBody>
      </p:sp>
      <p:sp>
        <p:nvSpPr>
          <p:cNvPr id="4" name="日期占位符 3">
            <a:extLst>
              <a:ext uri="{FF2B5EF4-FFF2-40B4-BE49-F238E27FC236}">
                <a16:creationId xmlns:a16="http://schemas.microsoft.com/office/drawing/2014/main" id="{411FC95C-5BD9-8614-5217-42E1B220DAD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5D38733C-B418-986D-460F-054AF3B55C2D}"/>
              </a:ext>
            </a:extLst>
          </p:cNvPr>
          <p:cNvSpPr>
            <a:spLocks noGrp="1"/>
          </p:cNvSpPr>
          <p:nvPr>
            <p:ph type="ftr" sz="quarter" idx="3"/>
          </p:nvPr>
        </p:nvSpPr>
        <p:spPr/>
        <p:txBody>
          <a:bodyPr/>
          <a:lstStyle/>
          <a:p>
            <a:r>
              <a:rPr kumimoji="1" lang="en" altLang="zh-CN"/>
              <a:t>CCC Lab</a:t>
            </a:r>
            <a:endParaRPr kumimoji="1" lang="zh-CN" altLang="en-US" dirty="0"/>
          </a:p>
        </p:txBody>
      </p:sp>
      <p:sp>
        <p:nvSpPr>
          <p:cNvPr id="6" name="灯片编号占位符 5">
            <a:extLst>
              <a:ext uri="{FF2B5EF4-FFF2-40B4-BE49-F238E27FC236}">
                <a16:creationId xmlns:a16="http://schemas.microsoft.com/office/drawing/2014/main" id="{99A9D771-B165-A098-234F-1876BFA1E876}"/>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23</a:t>
            </a:fld>
            <a:endParaRPr kumimoji="1" lang="zh-CN" altLang="en-US" dirty="0"/>
          </a:p>
        </p:txBody>
      </p:sp>
      <p:pic>
        <p:nvPicPr>
          <p:cNvPr id="11" name="图片 10">
            <a:extLst>
              <a:ext uri="{FF2B5EF4-FFF2-40B4-BE49-F238E27FC236}">
                <a16:creationId xmlns:a16="http://schemas.microsoft.com/office/drawing/2014/main" id="{0CBCCE67-960D-57B9-90D7-8462CDE7A2E9}"/>
              </a:ext>
            </a:extLst>
          </p:cNvPr>
          <p:cNvPicPr>
            <a:picLocks noChangeAspect="1"/>
          </p:cNvPicPr>
          <p:nvPr/>
        </p:nvPicPr>
        <p:blipFill>
          <a:blip r:embed="rId2"/>
          <a:stretch>
            <a:fillRect/>
          </a:stretch>
        </p:blipFill>
        <p:spPr>
          <a:xfrm>
            <a:off x="84587" y="852053"/>
            <a:ext cx="4487413" cy="5019492"/>
          </a:xfrm>
          <a:prstGeom prst="rect">
            <a:avLst/>
          </a:prstGeom>
        </p:spPr>
      </p:pic>
      <p:pic>
        <p:nvPicPr>
          <p:cNvPr id="12" name="图片 11">
            <a:extLst>
              <a:ext uri="{FF2B5EF4-FFF2-40B4-BE49-F238E27FC236}">
                <a16:creationId xmlns:a16="http://schemas.microsoft.com/office/drawing/2014/main" id="{F0010E9E-6C7D-0BDC-A833-EAE47A8297AA}"/>
              </a:ext>
            </a:extLst>
          </p:cNvPr>
          <p:cNvPicPr>
            <a:picLocks noChangeAspect="1"/>
          </p:cNvPicPr>
          <p:nvPr/>
        </p:nvPicPr>
        <p:blipFill>
          <a:blip r:embed="rId3"/>
          <a:stretch>
            <a:fillRect/>
          </a:stretch>
        </p:blipFill>
        <p:spPr>
          <a:xfrm>
            <a:off x="4572000" y="3222936"/>
            <a:ext cx="4405335" cy="1058119"/>
          </a:xfrm>
          <a:prstGeom prst="rect">
            <a:avLst/>
          </a:prstGeom>
        </p:spPr>
      </p:pic>
    </p:spTree>
    <p:extLst>
      <p:ext uri="{BB962C8B-B14F-4D97-AF65-F5344CB8AC3E}">
        <p14:creationId xmlns:p14="http://schemas.microsoft.com/office/powerpoint/2010/main" val="2625730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NVIDIA  A100</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软件架构：</a:t>
            </a:r>
            <a:r>
              <a:rPr lang="en-US" altLang="zh-CN" dirty="0"/>
              <a:t>SIMT</a:t>
            </a:r>
          </a:p>
          <a:p>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24</a:t>
            </a:fld>
            <a:endParaRPr kumimoji="1" lang="zh-CN" altLang="en-US" dirty="0"/>
          </a:p>
        </p:txBody>
      </p:sp>
      <p:pic>
        <p:nvPicPr>
          <p:cNvPr id="8" name="图片 7">
            <a:extLst>
              <a:ext uri="{FF2B5EF4-FFF2-40B4-BE49-F238E27FC236}">
                <a16:creationId xmlns:a16="http://schemas.microsoft.com/office/drawing/2014/main" id="{4B4661AB-3680-40FD-B868-7897E6D1CBAE}"/>
              </a:ext>
            </a:extLst>
          </p:cNvPr>
          <p:cNvPicPr>
            <a:picLocks noChangeAspect="1"/>
          </p:cNvPicPr>
          <p:nvPr/>
        </p:nvPicPr>
        <p:blipFill>
          <a:blip r:embed="rId3"/>
          <a:stretch>
            <a:fillRect/>
          </a:stretch>
        </p:blipFill>
        <p:spPr>
          <a:xfrm>
            <a:off x="4687560" y="772997"/>
            <a:ext cx="4224000" cy="5870441"/>
          </a:xfrm>
          <a:prstGeom prst="rect">
            <a:avLst/>
          </a:prstGeom>
        </p:spPr>
      </p:pic>
      <p:sp>
        <p:nvSpPr>
          <p:cNvPr id="13" name="文本框 12">
            <a:extLst>
              <a:ext uri="{FF2B5EF4-FFF2-40B4-BE49-F238E27FC236}">
                <a16:creationId xmlns:a16="http://schemas.microsoft.com/office/drawing/2014/main" id="{F79C235A-B4E4-4307-B34F-B01D99B3C1BC}"/>
              </a:ext>
            </a:extLst>
          </p:cNvPr>
          <p:cNvSpPr txBox="1"/>
          <p:nvPr/>
        </p:nvSpPr>
        <p:spPr>
          <a:xfrm>
            <a:off x="345138" y="1732618"/>
            <a:ext cx="3642662" cy="3970318"/>
          </a:xfrm>
          <a:prstGeom prst="rect">
            <a:avLst/>
          </a:prstGeom>
          <a:noFill/>
        </p:spPr>
        <p:txBody>
          <a:bodyPr wrap="square">
            <a:spAutoFit/>
          </a:bodyPr>
          <a:lstStyle/>
          <a:p>
            <a:r>
              <a:rPr lang="en-US" altLang="zh-CN" b="1" dirty="0">
                <a:solidFill>
                  <a:srgbClr val="FF0000"/>
                </a:solidFill>
                <a:effectLst/>
              </a:rPr>
              <a:t>Warp</a:t>
            </a:r>
            <a:r>
              <a:rPr lang="zh-CN" altLang="en-US" b="1" dirty="0">
                <a:effectLst/>
              </a:rPr>
              <a:t>是</a:t>
            </a:r>
            <a:r>
              <a:rPr lang="en-US" altLang="zh-CN" b="1" dirty="0">
                <a:effectLst/>
              </a:rPr>
              <a:t>SM</a:t>
            </a:r>
            <a:r>
              <a:rPr lang="zh-CN" altLang="en-US" b="1" dirty="0">
                <a:effectLst/>
              </a:rPr>
              <a:t>中执行和调度的最小单元。</a:t>
            </a:r>
            <a:r>
              <a:rPr lang="zh-CN" altLang="en-US" dirty="0"/>
              <a:t>在</a:t>
            </a:r>
            <a:r>
              <a:rPr lang="en-US" altLang="zh-CN" dirty="0"/>
              <a:t>SM</a:t>
            </a:r>
            <a:r>
              <a:rPr lang="zh-CN" altLang="en-US" dirty="0"/>
              <a:t>内部</a:t>
            </a:r>
            <a:r>
              <a:rPr lang="en-US" altLang="zh-CN" dirty="0"/>
              <a:t>warp scheduler </a:t>
            </a:r>
            <a:r>
              <a:rPr lang="zh-CN" altLang="en-US" dirty="0"/>
              <a:t>会以</a:t>
            </a:r>
            <a:r>
              <a:rPr lang="en-US" altLang="zh-CN" dirty="0"/>
              <a:t>warp</a:t>
            </a:r>
            <a:r>
              <a:rPr lang="zh-CN" altLang="en-US" dirty="0"/>
              <a:t>为单位对一个</a:t>
            </a:r>
            <a:r>
              <a:rPr lang="en-US" altLang="zh-CN" dirty="0"/>
              <a:t>block</a:t>
            </a:r>
            <a:r>
              <a:rPr lang="zh-CN" altLang="en-US" dirty="0"/>
              <a:t>中的所有</a:t>
            </a:r>
            <a:r>
              <a:rPr lang="en-US" altLang="zh-CN" dirty="0"/>
              <a:t>thread</a:t>
            </a:r>
            <a:r>
              <a:rPr lang="zh-CN" altLang="en-US" dirty="0"/>
              <a:t>进行分组计算，</a:t>
            </a:r>
            <a:r>
              <a:rPr lang="zh-CN" altLang="en-US" b="1" dirty="0">
                <a:effectLst/>
              </a:rPr>
              <a:t>每个</a:t>
            </a:r>
            <a:r>
              <a:rPr lang="en-US" altLang="zh-CN" b="1" dirty="0">
                <a:effectLst/>
              </a:rPr>
              <a:t>warp</a:t>
            </a:r>
            <a:r>
              <a:rPr lang="zh-CN" altLang="en-US" b="1" dirty="0">
                <a:effectLst/>
              </a:rPr>
              <a:t>由</a:t>
            </a:r>
            <a:r>
              <a:rPr lang="en-US" altLang="zh-CN" b="1" dirty="0">
                <a:effectLst/>
              </a:rPr>
              <a:t>32</a:t>
            </a:r>
            <a:r>
              <a:rPr lang="zh-CN" altLang="en-US" b="1" dirty="0">
                <a:effectLst/>
              </a:rPr>
              <a:t>个</a:t>
            </a:r>
            <a:r>
              <a:rPr lang="en-US" altLang="zh-CN" b="1" dirty="0">
                <a:effectLst/>
              </a:rPr>
              <a:t>thread</a:t>
            </a:r>
            <a:r>
              <a:rPr lang="zh-CN" altLang="en-US" b="1" dirty="0">
                <a:effectLst/>
              </a:rPr>
              <a:t>组成，这里</a:t>
            </a:r>
            <a:r>
              <a:rPr lang="en-US" altLang="zh-CN" b="1" dirty="0">
                <a:effectLst/>
              </a:rPr>
              <a:t>32</a:t>
            </a:r>
            <a:r>
              <a:rPr lang="zh-CN" altLang="en-US" b="1" dirty="0">
                <a:effectLst/>
              </a:rPr>
              <a:t>个</a:t>
            </a:r>
            <a:r>
              <a:rPr lang="en-US" altLang="zh-CN" b="1" dirty="0">
                <a:effectLst/>
              </a:rPr>
              <a:t>thread</a:t>
            </a:r>
            <a:r>
              <a:rPr lang="zh-CN" altLang="en-US" b="1" dirty="0">
                <a:effectLst/>
              </a:rPr>
              <a:t>有这连续的</a:t>
            </a:r>
            <a:r>
              <a:rPr lang="en-US" altLang="zh-CN" b="1" dirty="0">
                <a:effectLst/>
              </a:rPr>
              <a:t>thread ID</a:t>
            </a:r>
            <a:r>
              <a:rPr lang="zh-CN" altLang="en-US" b="1" dirty="0">
                <a:effectLst/>
              </a:rPr>
              <a:t>，</a:t>
            </a:r>
            <a:r>
              <a:rPr lang="zh-CN" altLang="en-US" b="1" dirty="0">
                <a:solidFill>
                  <a:srgbClr val="FF0000"/>
                </a:solidFill>
                <a:effectLst/>
              </a:rPr>
              <a:t>每个</a:t>
            </a:r>
            <a:r>
              <a:rPr lang="en-US" altLang="zh-CN" b="1" dirty="0">
                <a:solidFill>
                  <a:srgbClr val="FF0000"/>
                </a:solidFill>
                <a:effectLst/>
              </a:rPr>
              <a:t>thread</a:t>
            </a:r>
            <a:r>
              <a:rPr lang="zh-CN" altLang="en-US" b="1" dirty="0">
                <a:solidFill>
                  <a:srgbClr val="FF0000"/>
                </a:solidFill>
                <a:effectLst/>
              </a:rPr>
              <a:t>同时执行相同的指令，但处理的数据不同，这种执行模型称为单指令多线程</a:t>
            </a:r>
            <a:r>
              <a:rPr lang="en-US" altLang="zh-CN" b="1" dirty="0">
                <a:solidFill>
                  <a:srgbClr val="FF0000"/>
                </a:solidFill>
                <a:effectLst/>
              </a:rPr>
              <a:t>(SIMT)</a:t>
            </a:r>
            <a:r>
              <a:rPr lang="zh-CN" altLang="en-US" b="1" dirty="0">
                <a:solidFill>
                  <a:srgbClr val="FF0000"/>
                </a:solidFill>
                <a:effectLst/>
              </a:rPr>
              <a:t>。</a:t>
            </a:r>
            <a:endParaRPr lang="en-US" altLang="zh-CN" b="1" dirty="0">
              <a:solidFill>
                <a:srgbClr val="FF0000"/>
              </a:solidFill>
              <a:effectLst/>
            </a:endParaRPr>
          </a:p>
          <a:p>
            <a:endParaRPr lang="en-US" altLang="zh-CN" b="1" dirty="0"/>
          </a:p>
          <a:p>
            <a:r>
              <a:rPr lang="en-US" altLang="zh-CN" b="1" dirty="0"/>
              <a:t>fun(</a:t>
            </a:r>
            <a:r>
              <a:rPr lang="en-US" altLang="zh-CN" b="1" dirty="0" err="1"/>
              <a:t>thread.idx</a:t>
            </a:r>
            <a:r>
              <a:rPr lang="en-US" altLang="zh-CN" b="1" dirty="0"/>
              <a:t>) + 1 =&gt; a[id] += 1</a:t>
            </a:r>
          </a:p>
          <a:p>
            <a:endParaRPr lang="en-US" altLang="zh-CN" b="1" dirty="0"/>
          </a:p>
          <a:p>
            <a:r>
              <a:rPr lang="zh-CN" altLang="en-US" b="1" dirty="0"/>
              <a:t>请问左图一个</a:t>
            </a:r>
            <a:r>
              <a:rPr lang="en-US" altLang="zh-CN" b="1" dirty="0"/>
              <a:t>SM</a:t>
            </a:r>
            <a:r>
              <a:rPr lang="zh-CN" altLang="en-US" b="1" dirty="0"/>
              <a:t>可以同时执行几个</a:t>
            </a:r>
            <a:r>
              <a:rPr lang="en-US" altLang="zh-CN" b="1" dirty="0"/>
              <a:t>warp</a:t>
            </a:r>
            <a:r>
              <a:rPr lang="zh-CN" altLang="en-US" b="1" dirty="0"/>
              <a:t>？</a:t>
            </a:r>
            <a:endParaRPr lang="zh-CN" altLang="en-US" dirty="0"/>
          </a:p>
        </p:txBody>
      </p:sp>
      <p:sp>
        <p:nvSpPr>
          <p:cNvPr id="14" name="矩形 13">
            <a:extLst>
              <a:ext uri="{FF2B5EF4-FFF2-40B4-BE49-F238E27FC236}">
                <a16:creationId xmlns:a16="http://schemas.microsoft.com/office/drawing/2014/main" id="{556375C0-2CE2-4CAB-B4A2-B6D44428C03F}"/>
              </a:ext>
            </a:extLst>
          </p:cNvPr>
          <p:cNvSpPr/>
          <p:nvPr/>
        </p:nvSpPr>
        <p:spPr>
          <a:xfrm>
            <a:off x="5138395" y="1336040"/>
            <a:ext cx="1257325" cy="193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8AD27C-28A5-4403-8197-B2E1DC4A0E73}"/>
              </a:ext>
            </a:extLst>
          </p:cNvPr>
          <p:cNvSpPr/>
          <p:nvPr/>
        </p:nvSpPr>
        <p:spPr>
          <a:xfrm>
            <a:off x="4777715" y="1203262"/>
            <a:ext cx="2004085" cy="2332417"/>
          </a:xfrm>
          <a:prstGeom prst="rect">
            <a:avLst/>
          </a:prstGeom>
          <a:noFill/>
          <a:ln w="28575">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7127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NVIDIA  A100</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t>软件架构：</a:t>
            </a:r>
            <a:endParaRPr lang="en-US" altLang="zh-CN" dirty="0"/>
          </a:p>
          <a:p>
            <a:pPr marL="0" indent="0">
              <a:buNone/>
            </a:pPr>
            <a:r>
              <a:rPr lang="en-US" altLang="zh-CN" dirty="0"/>
              <a:t>block and grid </a:t>
            </a:r>
            <a:r>
              <a:rPr lang="zh-CN" altLang="en-US" dirty="0"/>
              <a:t>（抽象）</a:t>
            </a:r>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25</a:t>
            </a:fld>
            <a:endParaRPr kumimoji="1" lang="zh-CN" altLang="en-US" dirty="0"/>
          </a:p>
        </p:txBody>
      </p:sp>
      <p:pic>
        <p:nvPicPr>
          <p:cNvPr id="8" name="图片 7">
            <a:extLst>
              <a:ext uri="{FF2B5EF4-FFF2-40B4-BE49-F238E27FC236}">
                <a16:creationId xmlns:a16="http://schemas.microsoft.com/office/drawing/2014/main" id="{4B4661AB-3680-40FD-B868-7897E6D1CBAE}"/>
              </a:ext>
            </a:extLst>
          </p:cNvPr>
          <p:cNvPicPr>
            <a:picLocks noChangeAspect="1"/>
          </p:cNvPicPr>
          <p:nvPr/>
        </p:nvPicPr>
        <p:blipFill>
          <a:blip r:embed="rId3"/>
          <a:stretch>
            <a:fillRect/>
          </a:stretch>
        </p:blipFill>
        <p:spPr>
          <a:xfrm>
            <a:off x="4687560" y="772997"/>
            <a:ext cx="4224000" cy="5870441"/>
          </a:xfrm>
          <a:prstGeom prst="rect">
            <a:avLst/>
          </a:prstGeom>
        </p:spPr>
      </p:pic>
      <p:sp>
        <p:nvSpPr>
          <p:cNvPr id="13" name="文本框 12">
            <a:extLst>
              <a:ext uri="{FF2B5EF4-FFF2-40B4-BE49-F238E27FC236}">
                <a16:creationId xmlns:a16="http://schemas.microsoft.com/office/drawing/2014/main" id="{F79C235A-B4E4-4307-B34F-B01D99B3C1BC}"/>
              </a:ext>
            </a:extLst>
          </p:cNvPr>
          <p:cNvSpPr txBox="1"/>
          <p:nvPr/>
        </p:nvSpPr>
        <p:spPr>
          <a:xfrm>
            <a:off x="345138" y="1732618"/>
            <a:ext cx="3876342" cy="4801314"/>
          </a:xfrm>
          <a:prstGeom prst="rect">
            <a:avLst/>
          </a:prstGeom>
          <a:noFill/>
        </p:spPr>
        <p:txBody>
          <a:bodyPr wrap="square">
            <a:spAutoFit/>
          </a:bodyPr>
          <a:lstStyle/>
          <a:p>
            <a:r>
              <a:rPr lang="zh-CN" altLang="en-US" dirty="0"/>
              <a:t>对于执行代码，</a:t>
            </a:r>
            <a:r>
              <a:rPr lang="en-US" altLang="zh-CN" dirty="0"/>
              <a:t>GPU</a:t>
            </a:r>
            <a:r>
              <a:rPr lang="zh-CN" altLang="en-US" dirty="0"/>
              <a:t>内核通常由数千个并行线程执行，并分组成线程块（</a:t>
            </a:r>
            <a:r>
              <a:rPr lang="en-US" altLang="zh-CN" dirty="0"/>
              <a:t>thread block</a:t>
            </a:r>
            <a:r>
              <a:rPr lang="zh-CN" altLang="en-US" dirty="0"/>
              <a:t>）</a:t>
            </a:r>
            <a:r>
              <a:rPr lang="en-US" altLang="zh-CN" dirty="0"/>
              <a:t>;</a:t>
            </a:r>
            <a:r>
              <a:rPr lang="zh-CN" altLang="en-US" b="1" dirty="0">
                <a:solidFill>
                  <a:srgbClr val="FF0000"/>
                </a:solidFill>
              </a:rPr>
              <a:t>每个线程块都映射到一个</a:t>
            </a:r>
            <a:r>
              <a:rPr lang="en-US" altLang="zh-CN" b="1" dirty="0">
                <a:solidFill>
                  <a:srgbClr val="FF0000"/>
                </a:solidFill>
              </a:rPr>
              <a:t>SM</a:t>
            </a:r>
            <a:r>
              <a:rPr lang="zh-CN" altLang="en-US" b="1" dirty="0">
                <a:solidFill>
                  <a:srgbClr val="FF0000"/>
                </a:solidFill>
              </a:rPr>
              <a:t>去计算。每个</a:t>
            </a:r>
            <a:r>
              <a:rPr lang="en-US" altLang="zh-CN" b="1" dirty="0">
                <a:solidFill>
                  <a:srgbClr val="FF0000"/>
                </a:solidFill>
              </a:rPr>
              <a:t>SM</a:t>
            </a:r>
            <a:r>
              <a:rPr lang="zh-CN" altLang="en-US" b="1" dirty="0">
                <a:solidFill>
                  <a:srgbClr val="FF0000"/>
                </a:solidFill>
              </a:rPr>
              <a:t>可以分配处理多个线程块。</a:t>
            </a:r>
            <a:endParaRPr lang="en-US" altLang="zh-CN" b="1" dirty="0">
              <a:solidFill>
                <a:srgbClr val="FF0000"/>
              </a:solidFill>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fun&lt;&lt;&lt;10,128&gt;&gt;&gt; </a:t>
            </a:r>
          </a:p>
          <a:p>
            <a:r>
              <a:rPr lang="en-US" altLang="zh-CN" dirty="0"/>
              <a:t>10</a:t>
            </a:r>
            <a:r>
              <a:rPr lang="zh-CN" altLang="en-US" dirty="0"/>
              <a:t>个</a:t>
            </a:r>
            <a:r>
              <a:rPr lang="en-US" altLang="zh-CN" dirty="0"/>
              <a:t>block </a:t>
            </a:r>
            <a:r>
              <a:rPr lang="zh-CN" altLang="en-US" dirty="0"/>
              <a:t>每个</a:t>
            </a:r>
            <a:r>
              <a:rPr lang="en-US" altLang="zh-CN" dirty="0"/>
              <a:t>block128</a:t>
            </a:r>
            <a:r>
              <a:rPr lang="zh-CN" altLang="en-US" dirty="0"/>
              <a:t>个线程。</a:t>
            </a:r>
            <a:endParaRPr lang="en-US" altLang="zh-CN" dirty="0"/>
          </a:p>
          <a:p>
            <a:r>
              <a:rPr lang="zh-CN" altLang="en-US" dirty="0"/>
              <a:t>请问这里每个</a:t>
            </a:r>
            <a:r>
              <a:rPr lang="en-US" altLang="zh-CN" dirty="0"/>
              <a:t>block</a:t>
            </a:r>
            <a:r>
              <a:rPr lang="zh-CN" altLang="en-US" dirty="0"/>
              <a:t>有多少个</a:t>
            </a:r>
            <a:r>
              <a:rPr lang="en-US" altLang="zh-CN" dirty="0"/>
              <a:t>warp</a:t>
            </a:r>
            <a:r>
              <a:rPr lang="zh-CN" altLang="en-US" dirty="0"/>
              <a:t>？</a:t>
            </a:r>
            <a:endParaRPr lang="en-US" altLang="zh-CN" dirty="0"/>
          </a:p>
        </p:txBody>
      </p:sp>
      <p:sp>
        <p:nvSpPr>
          <p:cNvPr id="14" name="矩形 13">
            <a:extLst>
              <a:ext uri="{FF2B5EF4-FFF2-40B4-BE49-F238E27FC236}">
                <a16:creationId xmlns:a16="http://schemas.microsoft.com/office/drawing/2014/main" id="{556375C0-2CE2-4CAB-B4A2-B6D44428C03F}"/>
              </a:ext>
            </a:extLst>
          </p:cNvPr>
          <p:cNvSpPr/>
          <p:nvPr/>
        </p:nvSpPr>
        <p:spPr>
          <a:xfrm>
            <a:off x="5138395" y="1336040"/>
            <a:ext cx="1257325" cy="193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8AD27C-28A5-4403-8197-B2E1DC4A0E73}"/>
              </a:ext>
            </a:extLst>
          </p:cNvPr>
          <p:cNvSpPr/>
          <p:nvPr/>
        </p:nvSpPr>
        <p:spPr>
          <a:xfrm>
            <a:off x="4777715" y="1203262"/>
            <a:ext cx="4069402" cy="5400738"/>
          </a:xfrm>
          <a:prstGeom prst="rect">
            <a:avLst/>
          </a:prstGeom>
          <a:noFill/>
          <a:ln w="28575">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19BE9F2-BBDF-46AD-9FE5-470D4FFC4E55}"/>
              </a:ext>
            </a:extLst>
          </p:cNvPr>
          <p:cNvPicPr>
            <a:picLocks noChangeAspect="1"/>
          </p:cNvPicPr>
          <p:nvPr/>
        </p:nvPicPr>
        <p:blipFill>
          <a:blip r:embed="rId4"/>
          <a:stretch>
            <a:fillRect/>
          </a:stretch>
        </p:blipFill>
        <p:spPr>
          <a:xfrm>
            <a:off x="131625" y="3244246"/>
            <a:ext cx="4510857" cy="1778058"/>
          </a:xfrm>
          <a:prstGeom prst="rect">
            <a:avLst/>
          </a:prstGeom>
        </p:spPr>
      </p:pic>
    </p:spTree>
    <p:extLst>
      <p:ext uri="{BB962C8B-B14F-4D97-AF65-F5344CB8AC3E}">
        <p14:creationId xmlns:p14="http://schemas.microsoft.com/office/powerpoint/2010/main" val="3274635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BC8BD7-6D3C-4BD8-8219-A025BE7DAF6F}"/>
              </a:ext>
            </a:extLst>
          </p:cNvPr>
          <p:cNvSpPr>
            <a:spLocks noGrp="1"/>
          </p:cNvSpPr>
          <p:nvPr>
            <p:ph type="dt" sz="half" idx="10"/>
          </p:nvPr>
        </p:nvSpPr>
        <p:spPr/>
        <p:txBody>
          <a:bodyPr/>
          <a:lstStyle/>
          <a:p>
            <a:fld id="{1DAA50F3-D98F-794C-B1A6-D4128C152D43}" type="datetime1">
              <a:rPr kumimoji="1" lang="zh-CN" altLang="en-US" smtClean="0"/>
              <a:t>2023/12/20</a:t>
            </a:fld>
            <a:endParaRPr kumimoji="1" lang="zh-CN" altLang="en-US"/>
          </a:p>
        </p:txBody>
      </p:sp>
      <p:sp>
        <p:nvSpPr>
          <p:cNvPr id="3" name="页脚占位符 2">
            <a:extLst>
              <a:ext uri="{FF2B5EF4-FFF2-40B4-BE49-F238E27FC236}">
                <a16:creationId xmlns:a16="http://schemas.microsoft.com/office/drawing/2014/main" id="{CCEAC731-B9B2-4991-9173-FBD8C9C04C50}"/>
              </a:ext>
            </a:extLst>
          </p:cNvPr>
          <p:cNvSpPr>
            <a:spLocks noGrp="1"/>
          </p:cNvSpPr>
          <p:nvPr>
            <p:ph type="ftr" sz="quarter" idx="11"/>
          </p:nvPr>
        </p:nvSpPr>
        <p:spPr/>
        <p:txBody>
          <a:bodyPr/>
          <a:lstStyle/>
          <a:p>
            <a:r>
              <a:rPr kumimoji="1" lang="en" altLang="zh-CN"/>
              <a:t>CCC Lab</a:t>
            </a:r>
            <a:endParaRPr kumimoji="1" lang="zh-CN" altLang="en-US" dirty="0"/>
          </a:p>
        </p:txBody>
      </p:sp>
      <p:sp>
        <p:nvSpPr>
          <p:cNvPr id="4" name="灯片编号占位符 3">
            <a:extLst>
              <a:ext uri="{FF2B5EF4-FFF2-40B4-BE49-F238E27FC236}">
                <a16:creationId xmlns:a16="http://schemas.microsoft.com/office/drawing/2014/main" id="{9F5A2F37-6D60-4CC8-95B0-FFF123946BFD}"/>
              </a:ext>
            </a:extLst>
          </p:cNvPr>
          <p:cNvSpPr>
            <a:spLocks noGrp="1"/>
          </p:cNvSpPr>
          <p:nvPr>
            <p:ph type="sldNum" sz="quarter" idx="12"/>
          </p:nvPr>
        </p:nvSpPr>
        <p:spPr/>
        <p:txBody>
          <a:bodyPr/>
          <a:lstStyle/>
          <a:p>
            <a:r>
              <a:rPr kumimoji="1" lang="en-US" altLang="zh-CN"/>
              <a:t>Page</a:t>
            </a:r>
            <a:r>
              <a:rPr kumimoji="1" lang="zh-CN" altLang="en-US"/>
              <a:t> </a:t>
            </a:r>
            <a:fld id="{FD7712BB-E452-0044-8976-96395B1FFD36}" type="slidenum">
              <a:rPr kumimoji="1" lang="zh-CN" altLang="en-US" smtClean="0"/>
              <a:t>26</a:t>
            </a:fld>
            <a:endParaRPr kumimoji="1" lang="zh-CN" altLang="en-US" dirty="0"/>
          </a:p>
        </p:txBody>
      </p:sp>
      <p:grpSp>
        <p:nvGrpSpPr>
          <p:cNvPr id="17" name="组合 16">
            <a:extLst>
              <a:ext uri="{FF2B5EF4-FFF2-40B4-BE49-F238E27FC236}">
                <a16:creationId xmlns:a16="http://schemas.microsoft.com/office/drawing/2014/main" id="{B29D5106-43DE-42BD-AA4E-C91FB075A4FD}"/>
              </a:ext>
            </a:extLst>
          </p:cNvPr>
          <p:cNvGrpSpPr/>
          <p:nvPr/>
        </p:nvGrpSpPr>
        <p:grpSpPr>
          <a:xfrm>
            <a:off x="2283262" y="1990044"/>
            <a:ext cx="4674129" cy="661720"/>
            <a:chOff x="2592585" y="1755394"/>
            <a:chExt cx="4378155" cy="619822"/>
          </a:xfrm>
        </p:grpSpPr>
        <p:sp>
          <p:nvSpPr>
            <p:cNvPr id="18" name="椭圆 17">
              <a:extLst>
                <a:ext uri="{FF2B5EF4-FFF2-40B4-BE49-F238E27FC236}">
                  <a16:creationId xmlns:a16="http://schemas.microsoft.com/office/drawing/2014/main" id="{4E7B1366-F7A7-40EB-AE0B-34769A92F5ED}"/>
                </a:ext>
              </a:extLst>
            </p:cNvPr>
            <p:cNvSpPr>
              <a:spLocks noChangeAspect="1"/>
            </p:cNvSpPr>
            <p:nvPr/>
          </p:nvSpPr>
          <p:spPr>
            <a:xfrm>
              <a:off x="2592585" y="1802969"/>
              <a:ext cx="306000" cy="306000"/>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1</a:t>
              </a:r>
              <a:endParaRPr kumimoji="1" lang="zh-CN" altLang="en-US" sz="2100" b="0" i="0" u="none" strike="noStrike" kern="0" cap="none" spc="0" normalizeH="0" baseline="0" noProof="0" dirty="0">
                <a:ln>
                  <a:noFill/>
                </a:ln>
                <a:solidFill>
                  <a:schemeClr val="bg1"/>
                </a:solidFill>
                <a:effectLst/>
                <a:uLnTx/>
                <a:uFillTx/>
              </a:endParaRPr>
            </a:p>
          </p:txBody>
        </p:sp>
        <p:sp>
          <p:nvSpPr>
            <p:cNvPr id="19" name="文本框 18">
              <a:extLst>
                <a:ext uri="{FF2B5EF4-FFF2-40B4-BE49-F238E27FC236}">
                  <a16:creationId xmlns:a16="http://schemas.microsoft.com/office/drawing/2014/main" id="{13EDC008-6175-4574-94D4-4E3F03589CB0}"/>
                </a:ext>
              </a:extLst>
            </p:cNvPr>
            <p:cNvSpPr txBox="1"/>
            <p:nvPr/>
          </p:nvSpPr>
          <p:spPr>
            <a:xfrm>
              <a:off x="3185250" y="1755394"/>
              <a:ext cx="3785490" cy="619822"/>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GPU</a:t>
              </a:r>
              <a:r>
                <a:rPr kumimoji="1" lang="zh-CN" altLang="en-US" sz="2100" kern="0" dirty="0">
                  <a:solidFill>
                    <a:schemeClr val="bg1">
                      <a:lumMod val="65000"/>
                    </a:schemeClr>
                  </a:solidFill>
                </a:rPr>
                <a:t>与</a:t>
              </a:r>
              <a:r>
                <a:rPr kumimoji="1" lang="en-US" altLang="zh-CN" sz="2100" kern="0" dirty="0">
                  <a:solidFill>
                    <a:schemeClr val="bg1">
                      <a:lumMod val="65000"/>
                    </a:schemeClr>
                  </a:solidFill>
                </a:rPr>
                <a:t>CPU</a:t>
              </a:r>
              <a:r>
                <a:rPr kumimoji="1" lang="zh-CN" altLang="en-US" sz="2100" kern="0" dirty="0">
                  <a:solidFill>
                    <a:schemeClr val="bg1">
                      <a:lumMod val="65000"/>
                    </a:schemeClr>
                  </a:solidFill>
                </a:rPr>
                <a:t>的关系和区别</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chemeClr val="bg1">
                      <a:lumMod val="65000"/>
                    </a:schemeClr>
                  </a:solidFill>
                </a:rPr>
                <a:t>——</a:t>
              </a:r>
              <a:r>
                <a:rPr kumimoji="1" lang="zh-CN" altLang="en-US" sz="1600" kern="0" dirty="0">
                  <a:solidFill>
                    <a:schemeClr val="bg1">
                      <a:lumMod val="65000"/>
                    </a:schemeClr>
                  </a:solidFill>
                </a:rPr>
                <a:t>“院士”和“小学生”</a:t>
              </a:r>
              <a:endParaRPr kumimoji="1" lang="en-US" altLang="zh-CN" sz="1600" kern="0" dirty="0">
                <a:solidFill>
                  <a:schemeClr val="bg1">
                    <a:lumMod val="65000"/>
                  </a:schemeClr>
                </a:solidFill>
              </a:endParaRPr>
            </a:p>
          </p:txBody>
        </p:sp>
      </p:grpSp>
      <p:grpSp>
        <p:nvGrpSpPr>
          <p:cNvPr id="20" name="组合 19">
            <a:extLst>
              <a:ext uri="{FF2B5EF4-FFF2-40B4-BE49-F238E27FC236}">
                <a16:creationId xmlns:a16="http://schemas.microsoft.com/office/drawing/2014/main" id="{0C800B4B-2057-4551-A64A-423284BF01F7}"/>
              </a:ext>
            </a:extLst>
          </p:cNvPr>
          <p:cNvGrpSpPr/>
          <p:nvPr/>
        </p:nvGrpSpPr>
        <p:grpSpPr>
          <a:xfrm>
            <a:off x="2283260" y="2684526"/>
            <a:ext cx="4644314" cy="661720"/>
            <a:chOff x="2592585" y="1903267"/>
            <a:chExt cx="4350233" cy="619821"/>
          </a:xfrm>
        </p:grpSpPr>
        <p:sp>
          <p:nvSpPr>
            <p:cNvPr id="21" name="椭圆 20">
              <a:extLst>
                <a:ext uri="{FF2B5EF4-FFF2-40B4-BE49-F238E27FC236}">
                  <a16:creationId xmlns:a16="http://schemas.microsoft.com/office/drawing/2014/main" id="{8F8E6511-7DFF-4D7A-B807-B659588E4084}"/>
                </a:ext>
              </a:extLst>
            </p:cNvPr>
            <p:cNvSpPr>
              <a:spLocks noChangeAspect="1"/>
            </p:cNvSpPr>
            <p:nvPr/>
          </p:nvSpPr>
          <p:spPr>
            <a:xfrm>
              <a:off x="2592585" y="1978804"/>
              <a:ext cx="306000" cy="306000"/>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2</a:t>
              </a:r>
              <a:endParaRPr kumimoji="1" lang="zh-CN" altLang="en-US" sz="2100" b="0" i="0" u="none" strike="noStrike" kern="0" cap="none" spc="0" normalizeH="0" baseline="0" noProof="0" dirty="0">
                <a:ln>
                  <a:noFill/>
                </a:ln>
                <a:solidFill>
                  <a:schemeClr val="bg1"/>
                </a:solidFill>
                <a:effectLst/>
                <a:uLnTx/>
                <a:uFillTx/>
              </a:endParaRPr>
            </a:p>
          </p:txBody>
        </p:sp>
        <p:sp>
          <p:nvSpPr>
            <p:cNvPr id="22" name="文本框 21">
              <a:extLst>
                <a:ext uri="{FF2B5EF4-FFF2-40B4-BE49-F238E27FC236}">
                  <a16:creationId xmlns:a16="http://schemas.microsoft.com/office/drawing/2014/main" id="{81798417-10DA-4B7A-B3A3-1891592D7297}"/>
                </a:ext>
              </a:extLst>
            </p:cNvPr>
            <p:cNvSpPr txBox="1"/>
            <p:nvPr/>
          </p:nvSpPr>
          <p:spPr>
            <a:xfrm>
              <a:off x="3185252" y="1903267"/>
              <a:ext cx="3757566" cy="619821"/>
            </a:xfrm>
            <a:prstGeom prst="rect">
              <a:avLst/>
            </a:prstGeom>
            <a:noFill/>
          </p:spPr>
          <p:txBody>
            <a:bodyPr wrap="square" rtlCol="0" anchor="ctr">
              <a:spAutoFit/>
            </a:bodyPr>
            <a:lstStyle/>
            <a:p>
              <a:pPr defTabSz="685800">
                <a:defRPr/>
              </a:pPr>
              <a:r>
                <a:rPr kumimoji="1" lang="zh-CN" altLang="en-US" sz="2100" kern="0" dirty="0">
                  <a:solidFill>
                    <a:schemeClr val="bg1">
                      <a:lumMod val="65000"/>
                    </a:schemeClr>
                  </a:solidFill>
                </a:rPr>
                <a:t>国内外</a:t>
              </a:r>
              <a:r>
                <a:rPr kumimoji="1" lang="en-US" altLang="zh-CN" sz="2100" kern="0" dirty="0">
                  <a:solidFill>
                    <a:schemeClr val="bg1">
                      <a:lumMod val="65000"/>
                    </a:schemeClr>
                  </a:solidFill>
                </a:rPr>
                <a:t>GPU</a:t>
              </a:r>
              <a:r>
                <a:rPr kumimoji="1" lang="zh-CN" altLang="en-US" sz="2100" kern="0" dirty="0">
                  <a:solidFill>
                    <a:schemeClr val="bg1">
                      <a:lumMod val="65000"/>
                    </a:schemeClr>
                  </a:solidFill>
                </a:rPr>
                <a:t>产商对比</a:t>
              </a:r>
              <a:endParaRPr kumimoji="1" lang="en-US" altLang="zh-CN" sz="2100" kern="0" dirty="0">
                <a:solidFill>
                  <a:schemeClr val="bg1">
                    <a:lumMod val="65000"/>
                  </a:schemeClr>
                </a:solidFill>
              </a:endParaRPr>
            </a:p>
            <a:p>
              <a:pPr algn="r" defTabSz="685800">
                <a:defRPr/>
              </a:pPr>
              <a:r>
                <a:rPr kumimoji="1" lang="en-US" altLang="zh-CN" sz="1600" kern="0" dirty="0">
                  <a:solidFill>
                    <a:schemeClr val="bg1">
                      <a:lumMod val="65000"/>
                    </a:schemeClr>
                  </a:solidFill>
                </a:rPr>
                <a:t>——NVIDIA, AMD, </a:t>
              </a:r>
              <a:r>
                <a:rPr kumimoji="1" lang="zh-CN" altLang="en-US" sz="1600" kern="0" dirty="0">
                  <a:solidFill>
                    <a:schemeClr val="bg1">
                      <a:lumMod val="65000"/>
                    </a:schemeClr>
                  </a:solidFill>
                </a:rPr>
                <a:t>摩尔线程</a:t>
              </a:r>
            </a:p>
          </p:txBody>
        </p:sp>
      </p:grpSp>
      <p:grpSp>
        <p:nvGrpSpPr>
          <p:cNvPr id="23" name="组合 22">
            <a:extLst>
              <a:ext uri="{FF2B5EF4-FFF2-40B4-BE49-F238E27FC236}">
                <a16:creationId xmlns:a16="http://schemas.microsoft.com/office/drawing/2014/main" id="{92F3652B-8D1F-40C9-8A4D-9B1910F69AC2}"/>
              </a:ext>
            </a:extLst>
          </p:cNvPr>
          <p:cNvGrpSpPr/>
          <p:nvPr/>
        </p:nvGrpSpPr>
        <p:grpSpPr>
          <a:xfrm>
            <a:off x="2283264" y="3441254"/>
            <a:ext cx="4674127" cy="661720"/>
            <a:chOff x="2412845" y="2964211"/>
            <a:chExt cx="4674127" cy="661720"/>
          </a:xfrm>
        </p:grpSpPr>
        <p:sp>
          <p:nvSpPr>
            <p:cNvPr id="24" name="椭圆 23">
              <a:extLst>
                <a:ext uri="{FF2B5EF4-FFF2-40B4-BE49-F238E27FC236}">
                  <a16:creationId xmlns:a16="http://schemas.microsoft.com/office/drawing/2014/main" id="{5F4AD36C-E12A-46C2-93F7-1D2066C76313}"/>
                </a:ext>
              </a:extLst>
            </p:cNvPr>
            <p:cNvSpPr>
              <a:spLocks noChangeAspect="1"/>
            </p:cNvSpPr>
            <p:nvPr/>
          </p:nvSpPr>
          <p:spPr>
            <a:xfrm>
              <a:off x="2412845" y="3012456"/>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algn="ctr" defTabSz="685800"/>
              <a:r>
                <a:rPr kumimoji="1" lang="en-US" altLang="zh-CN" sz="2100" kern="0" dirty="0">
                  <a:solidFill>
                    <a:schemeClr val="bg1"/>
                  </a:solidFill>
                </a:rPr>
                <a:t>3</a:t>
              </a:r>
              <a:endParaRPr kumimoji="1" lang="zh-CN" altLang="en-US" sz="2100" kern="0" dirty="0">
                <a:solidFill>
                  <a:schemeClr val="bg1"/>
                </a:solidFill>
              </a:endParaRPr>
            </a:p>
          </p:txBody>
        </p:sp>
        <p:sp>
          <p:nvSpPr>
            <p:cNvPr id="25" name="文本框 24">
              <a:extLst>
                <a:ext uri="{FF2B5EF4-FFF2-40B4-BE49-F238E27FC236}">
                  <a16:creationId xmlns:a16="http://schemas.microsoft.com/office/drawing/2014/main" id="{8D3FA80E-6EB8-4191-9475-A355CB0FD4F8}"/>
                </a:ext>
              </a:extLst>
            </p:cNvPr>
            <p:cNvSpPr txBox="1"/>
            <p:nvPr/>
          </p:nvSpPr>
          <p:spPr>
            <a:xfrm>
              <a:off x="3035634" y="2964211"/>
              <a:ext cx="4051338"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a:ln>
                    <a:noFill/>
                  </a:ln>
                  <a:solidFill>
                    <a:schemeClr val="bg1">
                      <a:lumMod val="65000"/>
                    </a:schemeClr>
                  </a:solidFill>
                  <a:effectLst/>
                  <a:uLnTx/>
                  <a:uFillTx/>
                </a:rPr>
                <a:t>GPU</a:t>
              </a:r>
              <a:r>
                <a:rPr kumimoji="1" lang="zh-CN" altLang="en-US" sz="2100" b="0" i="0" u="none" strike="noStrike" kern="0" cap="none" spc="0" normalizeH="0" baseline="0" noProof="0">
                  <a:ln>
                    <a:noFill/>
                  </a:ln>
                  <a:solidFill>
                    <a:schemeClr val="bg1">
                      <a:lumMod val="65000"/>
                    </a:schemeClr>
                  </a:solidFill>
                  <a:effectLst/>
                  <a:uLnTx/>
                  <a:uFillTx/>
                </a:rPr>
                <a:t> </a:t>
              </a:r>
              <a:r>
                <a:rPr kumimoji="1" lang="zh-CN" altLang="en-US" sz="2100" b="0" i="0" u="none" strike="noStrike" kern="0" cap="none" spc="0" normalizeH="0" baseline="0" noProof="0" dirty="0">
                  <a:ln>
                    <a:noFill/>
                  </a:ln>
                  <a:solidFill>
                    <a:schemeClr val="bg1">
                      <a:lumMod val="65000"/>
                    </a:schemeClr>
                  </a:solidFill>
                  <a:effectLst/>
                  <a:uLnTx/>
                  <a:uFillTx/>
                </a:rPr>
                <a:t>架构</a:t>
              </a:r>
              <a:endParaRPr kumimoji="1" lang="en-US" altLang="zh-CN" sz="2100" b="0" i="0" u="none" strike="noStrike" kern="0" cap="none" spc="0" normalizeH="0" baseline="0" noProof="0">
                <a:ln>
                  <a:noFill/>
                </a:ln>
                <a:solidFill>
                  <a:schemeClr val="bg1">
                    <a:lumMod val="65000"/>
                  </a:schemeClr>
                </a:solidFill>
                <a:effectLst/>
                <a:uLnTx/>
                <a:uFillTx/>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chemeClr val="bg1">
                      <a:lumMod val="65000"/>
                    </a:schemeClr>
                  </a:solidFill>
                  <a:effectLst/>
                  <a:uLnTx/>
                  <a:uFillTx/>
                </a:rPr>
                <a:t>——NVIDIA</a:t>
              </a:r>
              <a:r>
                <a:rPr kumimoji="1" lang="zh-CN" altLang="en-US" sz="1600" b="0" i="0" u="none" strike="noStrike" kern="0" cap="none" spc="0" normalizeH="0" baseline="0" noProof="0">
                  <a:ln>
                    <a:noFill/>
                  </a:ln>
                  <a:solidFill>
                    <a:schemeClr val="bg1">
                      <a:lumMod val="65000"/>
                    </a:schemeClr>
                  </a:solidFill>
                  <a:effectLst/>
                  <a:uLnTx/>
                  <a:uFillTx/>
                </a:rPr>
                <a:t> </a:t>
              </a:r>
              <a:r>
                <a:rPr kumimoji="1" lang="en-US" altLang="zh-CN" sz="1600" b="0" i="0" u="none" strike="noStrike" kern="0" cap="none" spc="0" normalizeH="0" baseline="0" noProof="0">
                  <a:ln>
                    <a:noFill/>
                  </a:ln>
                  <a:solidFill>
                    <a:schemeClr val="bg1">
                      <a:lumMod val="65000"/>
                    </a:schemeClr>
                  </a:solidFill>
                  <a:effectLst/>
                  <a:uLnTx/>
                  <a:uFillTx/>
                </a:rPr>
                <a:t>A100</a:t>
              </a:r>
              <a:r>
                <a:rPr kumimoji="1" lang="zh-CN" altLang="en-US" sz="1600" b="0" i="0" u="none" strike="noStrike" kern="0" cap="none" spc="0" normalizeH="0" baseline="0" noProof="0">
                  <a:ln>
                    <a:noFill/>
                  </a:ln>
                  <a:solidFill>
                    <a:schemeClr val="bg1">
                      <a:lumMod val="65000"/>
                    </a:schemeClr>
                  </a:solidFill>
                  <a:effectLst/>
                  <a:uLnTx/>
                  <a:uFillTx/>
                </a:rPr>
                <a:t> </a:t>
              </a:r>
              <a:r>
                <a:rPr kumimoji="1" lang="zh-CN" altLang="en-US" sz="1600" b="0" i="0" u="none" strike="noStrike" kern="0" cap="none" spc="0" normalizeH="0" baseline="0" noProof="0" dirty="0">
                  <a:ln>
                    <a:noFill/>
                  </a:ln>
                  <a:solidFill>
                    <a:schemeClr val="bg1">
                      <a:lumMod val="65000"/>
                    </a:schemeClr>
                  </a:solidFill>
                  <a:effectLst/>
                  <a:uLnTx/>
                  <a:uFillTx/>
                </a:rPr>
                <a:t>计算卡</a:t>
              </a:r>
              <a:r>
                <a:rPr kumimoji="1" lang="en-US" altLang="zh-CN" sz="1600" b="0" i="0" u="none" strike="noStrike" kern="0" cap="none" spc="0" normalizeH="0" baseline="0" noProof="0">
                  <a:ln>
                    <a:noFill/>
                  </a:ln>
                  <a:solidFill>
                    <a:schemeClr val="bg1">
                      <a:lumMod val="65000"/>
                    </a:schemeClr>
                  </a:solidFill>
                  <a:effectLst/>
                  <a:uLnTx/>
                  <a:uFillTx/>
                </a:rPr>
                <a:t>(Ampere </a:t>
              </a:r>
              <a:r>
                <a:rPr kumimoji="1" lang="zh-CN" altLang="en-US" sz="1600" b="0" i="0" u="none" strike="noStrike" kern="0" cap="none" spc="0" normalizeH="0" baseline="0" noProof="0">
                  <a:ln>
                    <a:noFill/>
                  </a:ln>
                  <a:solidFill>
                    <a:schemeClr val="bg1">
                      <a:lumMod val="65000"/>
                    </a:schemeClr>
                  </a:solidFill>
                  <a:effectLst/>
                  <a:uLnTx/>
                  <a:uFillTx/>
                </a:rPr>
                <a:t>架构</a:t>
              </a:r>
              <a:r>
                <a:rPr kumimoji="1" lang="en-US" altLang="zh-CN" sz="1600" b="0" i="0" u="none" strike="noStrike" kern="0" cap="none" spc="0" normalizeH="0" baseline="0" noProof="0">
                  <a:ln>
                    <a:noFill/>
                  </a:ln>
                  <a:solidFill>
                    <a:schemeClr val="bg1">
                      <a:lumMod val="65000"/>
                    </a:schemeClr>
                  </a:solidFill>
                  <a:effectLst/>
                  <a:uLnTx/>
                  <a:uFillTx/>
                </a:rPr>
                <a:t>)</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grpSp>
        <p:nvGrpSpPr>
          <p:cNvPr id="26" name="组合 25">
            <a:extLst>
              <a:ext uri="{FF2B5EF4-FFF2-40B4-BE49-F238E27FC236}">
                <a16:creationId xmlns:a16="http://schemas.microsoft.com/office/drawing/2014/main" id="{988D34CF-1113-4D06-8D1E-FCB2D8DB9A15}"/>
              </a:ext>
            </a:extLst>
          </p:cNvPr>
          <p:cNvGrpSpPr/>
          <p:nvPr/>
        </p:nvGrpSpPr>
        <p:grpSpPr>
          <a:xfrm>
            <a:off x="2283264" y="4185464"/>
            <a:ext cx="4703945" cy="661720"/>
            <a:chOff x="2412845" y="3627301"/>
            <a:chExt cx="4703945" cy="661720"/>
          </a:xfrm>
        </p:grpSpPr>
        <p:sp>
          <p:nvSpPr>
            <p:cNvPr id="27" name="椭圆 26">
              <a:extLst>
                <a:ext uri="{FF2B5EF4-FFF2-40B4-BE49-F238E27FC236}">
                  <a16:creationId xmlns:a16="http://schemas.microsoft.com/office/drawing/2014/main" id="{6E9224B1-E565-4320-96F0-F26BE37C8AB4}"/>
                </a:ext>
              </a:extLst>
            </p:cNvPr>
            <p:cNvSpPr>
              <a:spLocks noChangeAspect="1"/>
            </p:cNvSpPr>
            <p:nvPr/>
          </p:nvSpPr>
          <p:spPr>
            <a:xfrm>
              <a:off x="2412845" y="3655669"/>
              <a:ext cx="326686" cy="326684"/>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algn="ctr" defTabSz="685800"/>
              <a:r>
                <a:rPr kumimoji="1" lang="en-US" altLang="zh-CN" sz="2100" kern="0" dirty="0">
                  <a:solidFill>
                    <a:srgbClr val="074BA2"/>
                  </a:solidFill>
                </a:rPr>
                <a:t>4</a:t>
              </a:r>
              <a:endParaRPr kumimoji="1" lang="zh-CN" altLang="en-US" sz="2100" kern="0" dirty="0">
                <a:solidFill>
                  <a:srgbClr val="074BA2"/>
                </a:solidFill>
              </a:endParaRPr>
            </a:p>
          </p:txBody>
        </p:sp>
        <p:sp>
          <p:nvSpPr>
            <p:cNvPr id="28" name="文本框 27">
              <a:extLst>
                <a:ext uri="{FF2B5EF4-FFF2-40B4-BE49-F238E27FC236}">
                  <a16:creationId xmlns:a16="http://schemas.microsoft.com/office/drawing/2014/main" id="{5D724E9A-F889-4AC9-8402-9D10FFFA336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effectLst/>
                  <a:uLnTx/>
                  <a:uFillTx/>
                </a:rPr>
                <a:t>CUDA</a:t>
              </a:r>
              <a:r>
                <a:rPr kumimoji="1" lang="zh-CN" altLang="en-US" sz="2100" kern="0" dirty="0"/>
                <a:t>编程框架</a:t>
              </a:r>
              <a:endParaRPr kumimoji="1" lang="en-US" altLang="zh-CN" sz="2100" kern="0" dirty="0"/>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t>——</a:t>
              </a:r>
              <a:r>
                <a:rPr kumimoji="1" lang="zh-CN" altLang="en-US" sz="1600" b="0" i="0" u="none" strike="noStrike" kern="0" cap="none" spc="0" normalizeH="0" baseline="0" noProof="0" dirty="0">
                  <a:ln>
                    <a:noFill/>
                  </a:ln>
                  <a:effectLst/>
                  <a:uLnTx/>
                  <a:uFillTx/>
                </a:rPr>
                <a:t>连接</a:t>
              </a:r>
              <a:r>
                <a:rPr kumimoji="1" lang="zh-CN" altLang="en-US" sz="1600" kern="0" dirty="0"/>
                <a:t>计算与</a:t>
              </a:r>
              <a:r>
                <a:rPr kumimoji="1" lang="en-US" altLang="zh-CN" sz="1600" kern="0" dirty="0"/>
                <a:t>GPU</a:t>
              </a:r>
              <a:r>
                <a:rPr kumimoji="1" lang="zh-CN" altLang="en-US" sz="1600" kern="0" dirty="0"/>
                <a:t>硬件的桥梁</a:t>
              </a:r>
              <a:endParaRPr kumimoji="1" lang="zh-CN" altLang="en-US" sz="1600" b="0" i="0" u="none" strike="noStrike" kern="0" cap="none" spc="0" normalizeH="0" baseline="0" noProof="0" dirty="0">
                <a:ln>
                  <a:noFill/>
                </a:ln>
                <a:effectLst/>
                <a:uLnTx/>
                <a:uFillTx/>
              </a:endParaRPr>
            </a:p>
          </p:txBody>
        </p:sp>
      </p:grpSp>
      <p:grpSp>
        <p:nvGrpSpPr>
          <p:cNvPr id="8" name="组合 7">
            <a:extLst>
              <a:ext uri="{FF2B5EF4-FFF2-40B4-BE49-F238E27FC236}">
                <a16:creationId xmlns:a16="http://schemas.microsoft.com/office/drawing/2014/main" id="{F0B9447C-F9D2-5820-D878-39FBF3FF6BDF}"/>
              </a:ext>
            </a:extLst>
          </p:cNvPr>
          <p:cNvGrpSpPr/>
          <p:nvPr/>
        </p:nvGrpSpPr>
        <p:grpSpPr>
          <a:xfrm>
            <a:off x="2286577" y="4924273"/>
            <a:ext cx="4703945" cy="661720"/>
            <a:chOff x="2412845" y="3627301"/>
            <a:chExt cx="4703945" cy="661720"/>
          </a:xfrm>
        </p:grpSpPr>
        <p:sp>
          <p:nvSpPr>
            <p:cNvPr id="9" name="椭圆 8">
              <a:extLst>
                <a:ext uri="{FF2B5EF4-FFF2-40B4-BE49-F238E27FC236}">
                  <a16:creationId xmlns:a16="http://schemas.microsoft.com/office/drawing/2014/main" id="{633524B3-2718-C2AC-67E3-DC068421F82A}"/>
                </a:ext>
              </a:extLst>
            </p:cNvPr>
            <p:cNvSpPr>
              <a:spLocks noChangeAspect="1"/>
            </p:cNvSpPr>
            <p:nvPr/>
          </p:nvSpPr>
          <p:spPr>
            <a:xfrm>
              <a:off x="2412845" y="3655669"/>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algn="ctr" defTabSz="685800"/>
              <a:r>
                <a:rPr kumimoji="1" lang="en-US" altLang="zh-CN" sz="2100" kern="0" dirty="0">
                  <a:solidFill>
                    <a:schemeClr val="bg1"/>
                  </a:solidFill>
                </a:rPr>
                <a:t>5</a:t>
              </a:r>
              <a:endParaRPr kumimoji="1" lang="zh-CN" altLang="en-US" sz="2100" kern="0" dirty="0">
                <a:solidFill>
                  <a:schemeClr val="bg1"/>
                </a:solidFill>
              </a:endParaRPr>
            </a:p>
          </p:txBody>
        </p:sp>
        <p:sp>
          <p:nvSpPr>
            <p:cNvPr id="10" name="文本框 9">
              <a:extLst>
                <a:ext uri="{FF2B5EF4-FFF2-40B4-BE49-F238E27FC236}">
                  <a16:creationId xmlns:a16="http://schemas.microsoft.com/office/drawing/2014/main" id="{9FF0AC5D-B8D3-D988-6CC5-7A0D68BC53B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CUDA</a:t>
              </a:r>
              <a:r>
                <a:rPr kumimoji="1" lang="zh-CN" altLang="en-US" sz="2100" kern="0" dirty="0">
                  <a:solidFill>
                    <a:schemeClr val="bg1">
                      <a:lumMod val="65000"/>
                    </a:schemeClr>
                  </a:solidFill>
                </a:rPr>
                <a:t>编程实战</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chemeClr val="bg1">
                      <a:lumMod val="65000"/>
                    </a:schemeClr>
                  </a:solidFill>
                  <a:effectLst/>
                  <a:uLnTx/>
                  <a:uFillTx/>
                </a:rPr>
                <a:t>——</a:t>
              </a:r>
              <a:r>
                <a:rPr kumimoji="1" lang="zh-CN" altLang="en-US" sz="1600" b="0" i="0" u="none" strike="noStrike" kern="0" cap="none" spc="0" normalizeH="0" baseline="0" noProof="0" dirty="0">
                  <a:ln>
                    <a:noFill/>
                  </a:ln>
                  <a:solidFill>
                    <a:schemeClr val="bg1">
                      <a:lumMod val="65000"/>
                    </a:schemeClr>
                  </a:solidFill>
                  <a:effectLst/>
                  <a:uLnTx/>
                  <a:uFillTx/>
                </a:rPr>
                <a:t>如何写一个并行的矩阵乘法</a:t>
              </a:r>
              <a:r>
                <a:rPr kumimoji="1" lang="en-US" altLang="zh-CN" sz="1600" b="0" i="0" u="none" strike="noStrike" kern="0" cap="none" spc="0" normalizeH="0" baseline="0" noProof="0" dirty="0">
                  <a:ln>
                    <a:noFill/>
                  </a:ln>
                  <a:solidFill>
                    <a:schemeClr val="bg1">
                      <a:lumMod val="65000"/>
                    </a:schemeClr>
                  </a:solidFill>
                  <a:effectLst/>
                  <a:uLnTx/>
                  <a:uFillTx/>
                </a:rPr>
                <a:t>(GEMM)</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sp>
        <p:nvSpPr>
          <p:cNvPr id="30" name="椭圆 29">
            <a:extLst>
              <a:ext uri="{FF2B5EF4-FFF2-40B4-BE49-F238E27FC236}">
                <a16:creationId xmlns:a16="http://schemas.microsoft.com/office/drawing/2014/main" id="{F8AB9A9B-07BC-43A6-ADF6-E2B4F2C8E098}"/>
              </a:ext>
            </a:extLst>
          </p:cNvPr>
          <p:cNvSpPr>
            <a:spLocks noChangeAspect="1"/>
          </p:cNvSpPr>
          <p:nvPr/>
        </p:nvSpPr>
        <p:spPr>
          <a:xfrm>
            <a:off x="2282477" y="2762989"/>
            <a:ext cx="326686" cy="326685"/>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algn="ctr" defTabSz="685800"/>
            <a:r>
              <a:rPr kumimoji="1" lang="en-US" altLang="zh-CN" sz="2100" kern="0" dirty="0">
                <a:solidFill>
                  <a:schemeClr val="bg1"/>
                </a:solidFill>
              </a:rPr>
              <a:t>2</a:t>
            </a:r>
            <a:endParaRPr kumimoji="1" lang="zh-CN" altLang="en-US" sz="2100" kern="0" dirty="0">
              <a:solidFill>
                <a:schemeClr val="bg1"/>
              </a:solidFill>
            </a:endParaRPr>
          </a:p>
        </p:txBody>
      </p:sp>
    </p:spTree>
    <p:extLst>
      <p:ext uri="{BB962C8B-B14F-4D97-AF65-F5344CB8AC3E}">
        <p14:creationId xmlns:p14="http://schemas.microsoft.com/office/powerpoint/2010/main" val="914080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CUDA </a:t>
            </a:r>
            <a:r>
              <a:rPr lang="en-US" altLang="zh-CN" dirty="0"/>
              <a:t>(NVIDIA </a:t>
            </a:r>
            <a:r>
              <a:rPr lang="zh-CN" altLang="en-US" dirty="0"/>
              <a:t>护城河</a:t>
            </a:r>
            <a:r>
              <a:rPr lang="en-US" altLang="zh-CN" dirty="0"/>
              <a:t>)</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en-US" altLang="zh-CN" dirty="0"/>
              <a:t>GPU</a:t>
            </a:r>
            <a:r>
              <a:rPr lang="zh-CN" altLang="en-US" dirty="0"/>
              <a:t>与</a:t>
            </a:r>
            <a:r>
              <a:rPr lang="en-US" altLang="zh-CN" dirty="0"/>
              <a:t>CPU</a:t>
            </a:r>
            <a:r>
              <a:rPr lang="zh-CN" altLang="en-US" dirty="0"/>
              <a:t>是从属关系，所以在编程上得确保哪些代码是在</a:t>
            </a:r>
            <a:r>
              <a:rPr lang="en-US" altLang="zh-CN" dirty="0"/>
              <a:t>GPU</a:t>
            </a:r>
            <a:r>
              <a:rPr lang="zh-CN" altLang="en-US" dirty="0"/>
              <a:t>端执行哪些代码是在</a:t>
            </a:r>
            <a:r>
              <a:rPr lang="en-US" altLang="zh-CN" dirty="0"/>
              <a:t>CPU</a:t>
            </a:r>
            <a:r>
              <a:rPr lang="zh-CN" altLang="en-US" dirty="0"/>
              <a:t>执行。</a:t>
            </a:r>
            <a:endParaRPr lang="en-US" altLang="zh-CN" dirty="0"/>
          </a:p>
          <a:p>
            <a:r>
              <a:rPr lang="en-US" altLang="zh-CN" dirty="0"/>
              <a:t>CPU</a:t>
            </a:r>
            <a:r>
              <a:rPr lang="zh-CN" altLang="en-US" dirty="0"/>
              <a:t>连同它的计算机</a:t>
            </a:r>
            <a:r>
              <a:rPr lang="en-US" altLang="zh-CN" dirty="0"/>
              <a:t>RAM</a:t>
            </a:r>
            <a:r>
              <a:rPr lang="zh-CN" altLang="en-US" dirty="0"/>
              <a:t>被称为主机（</a:t>
            </a:r>
            <a:r>
              <a:rPr lang="en-US" altLang="zh-CN" dirty="0"/>
              <a:t>Host</a:t>
            </a:r>
            <a:r>
              <a:rPr lang="zh-CN" altLang="en-US" dirty="0"/>
              <a:t>）。</a:t>
            </a:r>
            <a:endParaRPr lang="en-US" altLang="zh-CN" dirty="0"/>
          </a:p>
          <a:p>
            <a:r>
              <a:rPr lang="en-US" altLang="zh-CN" dirty="0"/>
              <a:t>GPU</a:t>
            </a:r>
            <a:r>
              <a:rPr lang="zh-CN" altLang="en-US" dirty="0"/>
              <a:t>连同它的专用</a:t>
            </a:r>
            <a:r>
              <a:rPr lang="en-US" altLang="zh-CN" dirty="0"/>
              <a:t>DRAM</a:t>
            </a:r>
            <a:r>
              <a:rPr lang="zh-CN" altLang="en-US" dirty="0"/>
              <a:t>被称为设备（</a:t>
            </a:r>
            <a:r>
              <a:rPr lang="en-US" altLang="zh-CN" dirty="0"/>
              <a:t>Device</a:t>
            </a:r>
            <a:r>
              <a:rPr lang="zh-CN" altLang="en-US" dirty="0"/>
              <a:t>）。</a:t>
            </a:r>
          </a:p>
          <a:p>
            <a:r>
              <a:rPr lang="zh-CN" altLang="en-US" dirty="0"/>
              <a:t>一起使用主机和设备称为异构并行编程 </a:t>
            </a:r>
            <a:r>
              <a:rPr lang="en-US" altLang="zh-CN" dirty="0"/>
              <a:t>(heterogeneous parallel programming)</a:t>
            </a:r>
            <a:r>
              <a:rPr lang="zh-CN" altLang="en-US" dirty="0"/>
              <a:t>。这就是</a:t>
            </a:r>
            <a:r>
              <a:rPr lang="en-US" altLang="zh-CN" dirty="0"/>
              <a:t>CUDA</a:t>
            </a:r>
            <a:r>
              <a:rPr lang="zh-CN" altLang="en-US" dirty="0"/>
              <a:t>发挥作用的部分。</a:t>
            </a:r>
          </a:p>
          <a:p>
            <a:r>
              <a:rPr lang="en-US" altLang="zh-CN" dirty="0"/>
              <a:t>CUDA</a:t>
            </a:r>
            <a:r>
              <a:rPr lang="zh-CN" altLang="en-US" dirty="0"/>
              <a:t>（</a:t>
            </a:r>
            <a:r>
              <a:rPr lang="en-US" altLang="zh-CN" dirty="0"/>
              <a:t>Compute Unified Device Architecture</a:t>
            </a:r>
            <a:r>
              <a:rPr lang="zh-CN" altLang="en-US" dirty="0"/>
              <a:t>）是专门为</a:t>
            </a:r>
            <a:r>
              <a:rPr lang="en-US" altLang="zh-CN" dirty="0"/>
              <a:t>NVIDIA GPU</a:t>
            </a:r>
            <a:r>
              <a:rPr lang="zh-CN" altLang="en-US" dirty="0"/>
              <a:t>设计的异构并行编程语言。</a:t>
            </a:r>
            <a:r>
              <a:rPr lang="en-US" altLang="zh-CN" b="1" dirty="0">
                <a:solidFill>
                  <a:srgbClr val="FF0000"/>
                </a:solidFill>
              </a:rPr>
              <a:t>CUDA </a:t>
            </a:r>
            <a:r>
              <a:rPr lang="zh-CN" altLang="en-US" b="1" dirty="0">
                <a:solidFill>
                  <a:srgbClr val="FF0000"/>
                </a:solidFill>
              </a:rPr>
              <a:t>只是在</a:t>
            </a:r>
            <a:r>
              <a:rPr lang="en-US" altLang="zh-CN" b="1" dirty="0">
                <a:solidFill>
                  <a:srgbClr val="FF0000"/>
                </a:solidFill>
              </a:rPr>
              <a:t>C</a:t>
            </a:r>
            <a:r>
              <a:rPr lang="zh-CN" altLang="en-US" b="1" dirty="0">
                <a:solidFill>
                  <a:srgbClr val="FF0000"/>
                </a:solidFill>
              </a:rPr>
              <a:t>语言的基础上增加了一组允许</a:t>
            </a:r>
            <a:r>
              <a:rPr lang="en-US" altLang="zh-CN" b="1" dirty="0">
                <a:solidFill>
                  <a:srgbClr val="FF0000"/>
                </a:solidFill>
              </a:rPr>
              <a:t>Host</a:t>
            </a:r>
            <a:r>
              <a:rPr lang="zh-CN" altLang="en-US" b="1" dirty="0">
                <a:solidFill>
                  <a:srgbClr val="FF0000"/>
                </a:solidFill>
              </a:rPr>
              <a:t>和</a:t>
            </a:r>
            <a:r>
              <a:rPr lang="en-US" altLang="zh-CN" b="1" dirty="0">
                <a:solidFill>
                  <a:srgbClr val="FF0000"/>
                </a:solidFill>
              </a:rPr>
              <a:t>Device</a:t>
            </a:r>
            <a:r>
              <a:rPr lang="zh-CN" altLang="en-US" b="1" dirty="0">
                <a:solidFill>
                  <a:srgbClr val="FF0000"/>
                </a:solidFill>
              </a:rPr>
              <a:t>一起工作的扩展部分</a:t>
            </a:r>
            <a:endParaRPr lang="en-US" altLang="zh-CN" b="1" dirty="0">
              <a:solidFill>
                <a:srgbClr val="FF0000"/>
              </a:solidFill>
            </a:endParaRP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Tree>
    <p:extLst>
      <p:ext uri="{BB962C8B-B14F-4D97-AF65-F5344CB8AC3E}">
        <p14:creationId xmlns:p14="http://schemas.microsoft.com/office/powerpoint/2010/main" val="2203776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CUDA </a:t>
            </a:r>
            <a:r>
              <a:rPr lang="en-US" altLang="zh-CN" dirty="0"/>
              <a:t>(NVIDIA </a:t>
            </a:r>
            <a:r>
              <a:rPr lang="zh-CN" altLang="en-US" dirty="0"/>
              <a:t>护城河</a:t>
            </a:r>
            <a:r>
              <a:rPr lang="en-US" altLang="zh-CN" dirty="0"/>
              <a:t>)</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solidFill>
                  <a:schemeClr val="tx1"/>
                </a:solidFill>
              </a:rPr>
              <a:t>分配空间：</a:t>
            </a:r>
            <a:r>
              <a:rPr lang="en-US" altLang="zh-CN" dirty="0" err="1">
                <a:solidFill>
                  <a:schemeClr val="tx1"/>
                </a:solidFill>
              </a:rPr>
              <a:t>cudamalloc</a:t>
            </a:r>
            <a:r>
              <a:rPr lang="en-US" altLang="zh-CN" dirty="0">
                <a:solidFill>
                  <a:schemeClr val="tx1"/>
                </a:solidFill>
              </a:rPr>
              <a:t>()</a:t>
            </a: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Tree>
    <p:extLst>
      <p:ext uri="{BB962C8B-B14F-4D97-AF65-F5344CB8AC3E}">
        <p14:creationId xmlns:p14="http://schemas.microsoft.com/office/powerpoint/2010/main" val="2416681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CUDA </a:t>
            </a:r>
            <a:r>
              <a:rPr lang="en-US" altLang="zh-CN" dirty="0"/>
              <a:t>(NVIDIA </a:t>
            </a:r>
            <a:r>
              <a:rPr lang="zh-CN" altLang="en-US" dirty="0"/>
              <a:t>护城河</a:t>
            </a:r>
            <a:r>
              <a:rPr lang="en-US" altLang="zh-CN" dirty="0"/>
              <a:t>)</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solidFill>
                  <a:schemeClr val="tx1"/>
                </a:solidFill>
              </a:rPr>
              <a:t>分配空间：</a:t>
            </a:r>
            <a:r>
              <a:rPr lang="en-US" altLang="zh-CN" dirty="0" err="1">
                <a:solidFill>
                  <a:schemeClr val="tx1"/>
                </a:solidFill>
              </a:rPr>
              <a:t>cudamalloc</a:t>
            </a:r>
            <a:r>
              <a:rPr lang="en-US" altLang="zh-CN" dirty="0">
                <a:solidFill>
                  <a:schemeClr val="tx1"/>
                </a:solidFill>
              </a:rPr>
              <a:t>()</a:t>
            </a:r>
          </a:p>
          <a:p>
            <a:r>
              <a:rPr lang="zh-CN" altLang="en-US" dirty="0">
                <a:solidFill>
                  <a:schemeClr val="tx1"/>
                </a:solidFill>
              </a:rPr>
              <a:t>数据拷贝：</a:t>
            </a:r>
            <a:r>
              <a:rPr lang="en-US" altLang="zh-CN" dirty="0" err="1">
                <a:solidFill>
                  <a:schemeClr val="tx1"/>
                </a:solidFill>
              </a:rPr>
              <a:t>cudaMemcpy</a:t>
            </a:r>
            <a:r>
              <a:rPr lang="en-US" altLang="zh-CN" dirty="0">
                <a:solidFill>
                  <a:schemeClr val="tx1"/>
                </a:solidFill>
              </a:rPr>
              <a:t>()</a:t>
            </a:r>
          </a:p>
          <a:p>
            <a:endParaRPr lang="en-US" altLang="zh-CN" dirty="0">
              <a:solidFill>
                <a:schemeClr val="tx1"/>
              </a:solidFill>
            </a:endParaRP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Tree>
    <p:extLst>
      <p:ext uri="{BB962C8B-B14F-4D97-AF65-F5344CB8AC3E}">
        <p14:creationId xmlns:p14="http://schemas.microsoft.com/office/powerpoint/2010/main" val="25713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88735A55-518C-40D5-B1C3-83FE7CD6ED4E}"/>
              </a:ext>
            </a:extLst>
          </p:cNvPr>
          <p:cNvPicPr>
            <a:picLocks noChangeAspect="1"/>
          </p:cNvPicPr>
          <p:nvPr/>
        </p:nvPicPr>
        <p:blipFill>
          <a:blip r:embed="rId2"/>
          <a:stretch>
            <a:fillRect/>
          </a:stretch>
        </p:blipFill>
        <p:spPr>
          <a:xfrm>
            <a:off x="370601" y="3952390"/>
            <a:ext cx="4972306" cy="2241665"/>
          </a:xfrm>
          <a:prstGeom prst="rect">
            <a:avLst/>
          </a:prstGeom>
        </p:spPr>
      </p:pic>
      <p:pic>
        <p:nvPicPr>
          <p:cNvPr id="8" name="内容占位符 7">
            <a:extLst>
              <a:ext uri="{FF2B5EF4-FFF2-40B4-BE49-F238E27FC236}">
                <a16:creationId xmlns:a16="http://schemas.microsoft.com/office/drawing/2014/main" id="{E043ECC2-5B1F-4C14-8FF9-318689D634C9}"/>
              </a:ext>
            </a:extLst>
          </p:cNvPr>
          <p:cNvPicPr>
            <a:picLocks noGrp="1" noChangeAspect="1"/>
          </p:cNvPicPr>
          <p:nvPr>
            <p:ph idx="1"/>
          </p:nvPr>
        </p:nvPicPr>
        <p:blipFill>
          <a:blip r:embed="rId3"/>
          <a:stretch>
            <a:fillRect/>
          </a:stretch>
        </p:blipFill>
        <p:spPr>
          <a:xfrm>
            <a:off x="209095" y="864238"/>
            <a:ext cx="4881387" cy="3070095"/>
          </a:xfrm>
        </p:spPr>
      </p:pic>
      <p:sp>
        <p:nvSpPr>
          <p:cNvPr id="4" name="日期占位符 3">
            <a:extLst>
              <a:ext uri="{FF2B5EF4-FFF2-40B4-BE49-F238E27FC236}">
                <a16:creationId xmlns:a16="http://schemas.microsoft.com/office/drawing/2014/main" id="{4566662E-4DB7-481E-8DF2-02A57732265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7E75DEBF-0940-4D2B-9BDF-6EAC3AC29731}"/>
              </a:ext>
            </a:extLst>
          </p:cNvPr>
          <p:cNvSpPr>
            <a:spLocks noGrp="1"/>
          </p:cNvSpPr>
          <p:nvPr>
            <p:ph type="ftr" sz="quarter" idx="3"/>
          </p:nvPr>
        </p:nvSpPr>
        <p:spPr/>
        <p:txBody>
          <a:bodyPr/>
          <a:lstStyle/>
          <a:p>
            <a:r>
              <a:rPr kumimoji="1" lang="en" altLang="zh-CN"/>
              <a:t>CCC Lab</a:t>
            </a:r>
            <a:endParaRPr kumimoji="1" lang="zh-CN" altLang="en-US" dirty="0"/>
          </a:p>
        </p:txBody>
      </p:sp>
      <p:sp>
        <p:nvSpPr>
          <p:cNvPr id="6" name="灯片编号占位符 5">
            <a:extLst>
              <a:ext uri="{FF2B5EF4-FFF2-40B4-BE49-F238E27FC236}">
                <a16:creationId xmlns:a16="http://schemas.microsoft.com/office/drawing/2014/main" id="{FCACD745-A27C-481B-B51A-7D993F0A5ED2}"/>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3</a:t>
            </a:fld>
            <a:endParaRPr kumimoji="1" lang="zh-CN" altLang="en-US" dirty="0"/>
          </a:p>
        </p:txBody>
      </p:sp>
      <p:sp>
        <p:nvSpPr>
          <p:cNvPr id="10" name="文本框 9">
            <a:extLst>
              <a:ext uri="{FF2B5EF4-FFF2-40B4-BE49-F238E27FC236}">
                <a16:creationId xmlns:a16="http://schemas.microsoft.com/office/drawing/2014/main" id="{D53A25B6-F933-4EC2-AB73-410F22ECDE96}"/>
              </a:ext>
            </a:extLst>
          </p:cNvPr>
          <p:cNvSpPr txBox="1"/>
          <p:nvPr/>
        </p:nvSpPr>
        <p:spPr>
          <a:xfrm>
            <a:off x="3168732" y="4106132"/>
            <a:ext cx="2416629" cy="369332"/>
          </a:xfrm>
          <a:prstGeom prst="rect">
            <a:avLst/>
          </a:prstGeom>
          <a:noFill/>
        </p:spPr>
        <p:txBody>
          <a:bodyPr wrap="square">
            <a:spAutoFit/>
          </a:bodyPr>
          <a:lstStyle/>
          <a:p>
            <a:r>
              <a:rPr lang="en-US" altLang="zh-CN" dirty="0"/>
              <a:t>CPU+</a:t>
            </a:r>
            <a:r>
              <a:rPr lang="zh-CN" altLang="en-US" dirty="0"/>
              <a:t>主板</a:t>
            </a:r>
            <a:r>
              <a:rPr lang="en-US" altLang="zh-CN" dirty="0"/>
              <a:t>=</a:t>
            </a:r>
            <a:r>
              <a:rPr lang="en-US" altLang="zh-CN" b="1" dirty="0">
                <a:solidFill>
                  <a:srgbClr val="FF0000"/>
                </a:solidFill>
              </a:rPr>
              <a:t>3244</a:t>
            </a:r>
            <a:endParaRPr lang="zh-CN" altLang="en-US" b="1" dirty="0">
              <a:solidFill>
                <a:srgbClr val="FF0000"/>
              </a:solidFill>
            </a:endParaRPr>
          </a:p>
        </p:txBody>
      </p:sp>
      <p:sp>
        <p:nvSpPr>
          <p:cNvPr id="14" name="文本框 13">
            <a:extLst>
              <a:ext uri="{FF2B5EF4-FFF2-40B4-BE49-F238E27FC236}">
                <a16:creationId xmlns:a16="http://schemas.microsoft.com/office/drawing/2014/main" id="{7C6F0661-37BC-4E90-9E79-A9135AE8E0F4}"/>
              </a:ext>
            </a:extLst>
          </p:cNvPr>
          <p:cNvSpPr txBox="1"/>
          <p:nvPr/>
        </p:nvSpPr>
        <p:spPr>
          <a:xfrm>
            <a:off x="3168732" y="4515568"/>
            <a:ext cx="2025362" cy="369332"/>
          </a:xfrm>
          <a:prstGeom prst="rect">
            <a:avLst/>
          </a:prstGeom>
          <a:noFill/>
        </p:spPr>
        <p:txBody>
          <a:bodyPr wrap="square">
            <a:spAutoFit/>
          </a:bodyPr>
          <a:lstStyle/>
          <a:p>
            <a:r>
              <a:rPr lang="en-US" altLang="zh-CN" b="1" dirty="0">
                <a:solidFill>
                  <a:srgbClr val="FF0000"/>
                </a:solidFill>
              </a:rPr>
              <a:t>6300   &gt; 50%</a:t>
            </a:r>
            <a:endParaRPr lang="zh-CN" altLang="en-US" b="1" dirty="0">
              <a:solidFill>
                <a:srgbClr val="FF0000"/>
              </a:solidFill>
            </a:endParaRPr>
          </a:p>
        </p:txBody>
      </p:sp>
      <p:sp>
        <p:nvSpPr>
          <p:cNvPr id="19" name="文本框 18">
            <a:extLst>
              <a:ext uri="{FF2B5EF4-FFF2-40B4-BE49-F238E27FC236}">
                <a16:creationId xmlns:a16="http://schemas.microsoft.com/office/drawing/2014/main" id="{F88CE9DD-D2F0-4097-9A4E-CF87FAC599AC}"/>
              </a:ext>
            </a:extLst>
          </p:cNvPr>
          <p:cNvSpPr txBox="1"/>
          <p:nvPr/>
        </p:nvSpPr>
        <p:spPr>
          <a:xfrm>
            <a:off x="3168732" y="5809096"/>
            <a:ext cx="2130261" cy="369332"/>
          </a:xfrm>
          <a:prstGeom prst="rect">
            <a:avLst/>
          </a:prstGeom>
          <a:noFill/>
        </p:spPr>
        <p:txBody>
          <a:bodyPr wrap="square">
            <a:spAutoFit/>
          </a:bodyPr>
          <a:lstStyle/>
          <a:p>
            <a:r>
              <a:rPr lang="en-US" altLang="zh-CN" dirty="0"/>
              <a:t>12000</a:t>
            </a:r>
            <a:r>
              <a:rPr lang="zh-CN" altLang="en-US" dirty="0"/>
              <a:t>左右</a:t>
            </a:r>
          </a:p>
        </p:txBody>
      </p:sp>
      <p:pic>
        <p:nvPicPr>
          <p:cNvPr id="26" name="图片 25">
            <a:extLst>
              <a:ext uri="{FF2B5EF4-FFF2-40B4-BE49-F238E27FC236}">
                <a16:creationId xmlns:a16="http://schemas.microsoft.com/office/drawing/2014/main" id="{EF586687-FBFE-4525-B63D-41EABE24FC3A}"/>
              </a:ext>
            </a:extLst>
          </p:cNvPr>
          <p:cNvPicPr>
            <a:picLocks noChangeAspect="1"/>
          </p:cNvPicPr>
          <p:nvPr/>
        </p:nvPicPr>
        <p:blipFill>
          <a:blip r:embed="rId4"/>
          <a:stretch>
            <a:fillRect/>
          </a:stretch>
        </p:blipFill>
        <p:spPr>
          <a:xfrm>
            <a:off x="5252978" y="755353"/>
            <a:ext cx="3149239" cy="3808814"/>
          </a:xfrm>
          <a:prstGeom prst="rect">
            <a:avLst/>
          </a:prstGeom>
        </p:spPr>
      </p:pic>
      <p:pic>
        <p:nvPicPr>
          <p:cNvPr id="28" name="图片 27">
            <a:extLst>
              <a:ext uri="{FF2B5EF4-FFF2-40B4-BE49-F238E27FC236}">
                <a16:creationId xmlns:a16="http://schemas.microsoft.com/office/drawing/2014/main" id="{A206B0DB-8D24-4323-BA95-6C46EAF2EFC6}"/>
              </a:ext>
            </a:extLst>
          </p:cNvPr>
          <p:cNvPicPr>
            <a:picLocks noChangeAspect="1"/>
          </p:cNvPicPr>
          <p:nvPr/>
        </p:nvPicPr>
        <p:blipFill>
          <a:blip r:embed="rId5"/>
          <a:stretch>
            <a:fillRect/>
          </a:stretch>
        </p:blipFill>
        <p:spPr>
          <a:xfrm>
            <a:off x="5298993" y="4564167"/>
            <a:ext cx="3103224" cy="2046764"/>
          </a:xfrm>
          <a:prstGeom prst="rect">
            <a:avLst/>
          </a:prstGeom>
        </p:spPr>
      </p:pic>
      <p:sp>
        <p:nvSpPr>
          <p:cNvPr id="13" name="矩形 12">
            <a:extLst>
              <a:ext uri="{FF2B5EF4-FFF2-40B4-BE49-F238E27FC236}">
                <a16:creationId xmlns:a16="http://schemas.microsoft.com/office/drawing/2014/main" id="{69564A15-29C7-4866-BDCD-4E87AE0D4EC8}"/>
              </a:ext>
            </a:extLst>
          </p:cNvPr>
          <p:cNvSpPr/>
          <p:nvPr/>
        </p:nvSpPr>
        <p:spPr>
          <a:xfrm>
            <a:off x="250127" y="755353"/>
            <a:ext cx="8570023" cy="5855578"/>
          </a:xfrm>
          <a:prstGeom prst="rect">
            <a:avLst/>
          </a:prstGeom>
          <a:solidFill>
            <a:schemeClr val="bg1">
              <a:alpha val="876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46A0FBE2-7781-4276-9B84-5236BA4EAE01}"/>
              </a:ext>
            </a:extLst>
          </p:cNvPr>
          <p:cNvSpPr/>
          <p:nvPr/>
        </p:nvSpPr>
        <p:spPr>
          <a:xfrm>
            <a:off x="930475" y="2660952"/>
            <a:ext cx="7006782" cy="117864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spcAft>
                <a:spcPts val="0"/>
              </a:spcAft>
              <a:buClrTx/>
              <a:buSzTx/>
              <a:buFontTx/>
              <a:buNone/>
              <a:tabLst/>
              <a:defRPr/>
            </a:pPr>
            <a:r>
              <a:rPr kumimoji="1" lang="en-US" altLang="zh-CN" sz="2800" b="1" kern="0" dirty="0">
                <a:solidFill>
                  <a:srgbClr val="FF0000"/>
                </a:solidFill>
                <a:latin typeface="Arial" panose="020B0604020202020204" pitchFamily="34" charset="0"/>
                <a:ea typeface="黑体" panose="02010609060101010101" pitchFamily="49" charset="-122"/>
              </a:rPr>
              <a:t>GPU</a:t>
            </a:r>
            <a:r>
              <a:rPr kumimoji="1" lang="zh-CN" altLang="en-US" sz="2800" b="1" kern="0" dirty="0">
                <a:solidFill>
                  <a:srgbClr val="FF0000"/>
                </a:solidFill>
                <a:latin typeface="Arial" panose="020B0604020202020204" pitchFamily="34" charset="0"/>
                <a:ea typeface="黑体" panose="02010609060101010101" pitchFamily="49" charset="-122"/>
              </a:rPr>
              <a:t>在计算机中扮演了怎样的角色</a:t>
            </a:r>
            <a:r>
              <a:rPr kumimoji="1" lang="en-US" altLang="zh-CN" sz="2800" b="1" kern="0" dirty="0">
                <a:solidFill>
                  <a:srgbClr val="FF0000"/>
                </a:solidFill>
                <a:latin typeface="Arial" panose="020B0604020202020204" pitchFamily="34" charset="0"/>
                <a:ea typeface="黑体" panose="02010609060101010101" pitchFamily="49" charset="-122"/>
              </a:rPr>
              <a:t>?</a:t>
            </a:r>
          </a:p>
        </p:txBody>
      </p:sp>
      <p:sp>
        <p:nvSpPr>
          <p:cNvPr id="7" name="标题 6">
            <a:extLst>
              <a:ext uri="{FF2B5EF4-FFF2-40B4-BE49-F238E27FC236}">
                <a16:creationId xmlns:a16="http://schemas.microsoft.com/office/drawing/2014/main" id="{53A7F4FF-D54F-2465-FA14-5DFF0B6CAD96}"/>
              </a:ext>
            </a:extLst>
          </p:cNvPr>
          <p:cNvSpPr>
            <a:spLocks noGrp="1"/>
          </p:cNvSpPr>
          <p:nvPr>
            <p:ph type="title"/>
          </p:nvPr>
        </p:nvSpPr>
        <p:spPr/>
        <p:txBody>
          <a:bodyPr/>
          <a:lstStyle/>
          <a:p>
            <a:r>
              <a:rPr lang="zh-CN" altLang="en-US" dirty="0"/>
              <a:t>引言</a:t>
            </a:r>
          </a:p>
        </p:txBody>
      </p:sp>
    </p:spTree>
    <p:extLst>
      <p:ext uri="{BB962C8B-B14F-4D97-AF65-F5344CB8AC3E}">
        <p14:creationId xmlns:p14="http://schemas.microsoft.com/office/powerpoint/2010/main" val="3647073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CUDA </a:t>
            </a:r>
            <a:r>
              <a:rPr lang="en-US" altLang="zh-CN" dirty="0"/>
              <a:t>(NVIDIA </a:t>
            </a:r>
            <a:r>
              <a:rPr lang="zh-CN" altLang="en-US" dirty="0"/>
              <a:t>护城河</a:t>
            </a:r>
            <a:r>
              <a:rPr lang="en-US" altLang="zh-CN" dirty="0"/>
              <a:t>)</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solidFill>
                  <a:schemeClr val="tx1"/>
                </a:solidFill>
              </a:rPr>
              <a:t>分配空间：</a:t>
            </a:r>
            <a:r>
              <a:rPr lang="en-US" altLang="zh-CN" dirty="0" err="1">
                <a:solidFill>
                  <a:schemeClr val="tx1"/>
                </a:solidFill>
              </a:rPr>
              <a:t>cudamalloc</a:t>
            </a:r>
            <a:r>
              <a:rPr lang="en-US" altLang="zh-CN" dirty="0">
                <a:solidFill>
                  <a:schemeClr val="tx1"/>
                </a:solidFill>
              </a:rPr>
              <a:t>()</a:t>
            </a:r>
          </a:p>
          <a:p>
            <a:r>
              <a:rPr lang="zh-CN" altLang="en-US" dirty="0">
                <a:solidFill>
                  <a:schemeClr val="tx1"/>
                </a:solidFill>
              </a:rPr>
              <a:t>数据拷贝：</a:t>
            </a:r>
            <a:r>
              <a:rPr lang="en-US" altLang="zh-CN" dirty="0" err="1">
                <a:solidFill>
                  <a:schemeClr val="tx1"/>
                </a:solidFill>
              </a:rPr>
              <a:t>cudaMemcpy</a:t>
            </a:r>
            <a:r>
              <a:rPr lang="en-US" altLang="zh-CN" dirty="0">
                <a:solidFill>
                  <a:schemeClr val="tx1"/>
                </a:solidFill>
              </a:rPr>
              <a:t>()</a:t>
            </a:r>
          </a:p>
          <a:p>
            <a:r>
              <a:rPr lang="zh-CN" altLang="en-US" dirty="0">
                <a:solidFill>
                  <a:schemeClr val="tx1"/>
                </a:solidFill>
              </a:rPr>
              <a:t>启动</a:t>
            </a:r>
            <a:r>
              <a:rPr lang="en-US" altLang="zh-CN" dirty="0">
                <a:solidFill>
                  <a:schemeClr val="tx1"/>
                </a:solidFill>
              </a:rPr>
              <a:t>GPU kernel/function</a:t>
            </a:r>
            <a:r>
              <a:rPr lang="zh-CN" altLang="en-US" dirty="0">
                <a:solidFill>
                  <a:schemeClr val="tx1"/>
                </a:solidFill>
              </a:rPr>
              <a:t>：</a:t>
            </a:r>
            <a:r>
              <a:rPr lang="en-US" altLang="zh-CN" dirty="0">
                <a:solidFill>
                  <a:schemeClr val="tx1"/>
                </a:solidFill>
              </a:rPr>
              <a:t>kernel&lt;&lt;&lt;</a:t>
            </a:r>
            <a:r>
              <a:rPr lang="en-US" altLang="zh-CN" dirty="0" err="1">
                <a:solidFill>
                  <a:schemeClr val="tx1"/>
                </a:solidFill>
              </a:rPr>
              <a:t>Grid,Block</a:t>
            </a:r>
            <a:r>
              <a:rPr lang="en-US" altLang="zh-CN" dirty="0">
                <a:solidFill>
                  <a:schemeClr val="tx1"/>
                </a:solidFill>
              </a:rPr>
              <a:t>&gt;&gt;&gt;()</a:t>
            </a:r>
          </a:p>
          <a:p>
            <a:endParaRPr lang="en-US" altLang="zh-CN" dirty="0">
              <a:solidFill>
                <a:schemeClr val="tx1"/>
              </a:solidFill>
            </a:endParaRPr>
          </a:p>
          <a:p>
            <a:endParaRPr lang="en-US" altLang="zh-CN" dirty="0">
              <a:solidFill>
                <a:schemeClr val="tx1"/>
              </a:solidFill>
            </a:endParaRP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Tree>
    <p:extLst>
      <p:ext uri="{BB962C8B-B14F-4D97-AF65-F5344CB8AC3E}">
        <p14:creationId xmlns:p14="http://schemas.microsoft.com/office/powerpoint/2010/main" val="2418967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CUDA </a:t>
            </a:r>
            <a:r>
              <a:rPr lang="en-US" altLang="zh-CN" dirty="0"/>
              <a:t>(NVIDIA </a:t>
            </a:r>
            <a:r>
              <a:rPr lang="zh-CN" altLang="en-US" dirty="0"/>
              <a:t>护城河</a:t>
            </a:r>
            <a:r>
              <a:rPr lang="en-US" altLang="zh-CN" dirty="0"/>
              <a:t>)</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solidFill>
                  <a:schemeClr val="tx1"/>
                </a:solidFill>
              </a:rPr>
              <a:t>分配空间：</a:t>
            </a:r>
            <a:r>
              <a:rPr lang="en-US" altLang="zh-CN" dirty="0" err="1">
                <a:solidFill>
                  <a:schemeClr val="tx1"/>
                </a:solidFill>
              </a:rPr>
              <a:t>cudamalloc</a:t>
            </a:r>
            <a:r>
              <a:rPr lang="en-US" altLang="zh-CN" dirty="0">
                <a:solidFill>
                  <a:schemeClr val="tx1"/>
                </a:solidFill>
              </a:rPr>
              <a:t>()</a:t>
            </a:r>
          </a:p>
          <a:p>
            <a:r>
              <a:rPr lang="zh-CN" altLang="en-US" dirty="0">
                <a:solidFill>
                  <a:schemeClr val="tx1"/>
                </a:solidFill>
              </a:rPr>
              <a:t>数据拷贝：</a:t>
            </a:r>
            <a:r>
              <a:rPr lang="en-US" altLang="zh-CN" dirty="0" err="1">
                <a:solidFill>
                  <a:schemeClr val="tx1"/>
                </a:solidFill>
              </a:rPr>
              <a:t>cudaMemcpy</a:t>
            </a:r>
            <a:r>
              <a:rPr lang="en-US" altLang="zh-CN" dirty="0">
                <a:solidFill>
                  <a:schemeClr val="tx1"/>
                </a:solidFill>
              </a:rPr>
              <a:t>()</a:t>
            </a:r>
          </a:p>
          <a:p>
            <a:r>
              <a:rPr lang="zh-CN" altLang="en-US" dirty="0">
                <a:solidFill>
                  <a:schemeClr val="tx1"/>
                </a:solidFill>
              </a:rPr>
              <a:t>启动</a:t>
            </a:r>
            <a:r>
              <a:rPr lang="en-US" altLang="zh-CN" dirty="0">
                <a:solidFill>
                  <a:schemeClr val="tx1"/>
                </a:solidFill>
              </a:rPr>
              <a:t>GPU kernel/function</a:t>
            </a:r>
            <a:r>
              <a:rPr lang="zh-CN" altLang="en-US" dirty="0">
                <a:solidFill>
                  <a:schemeClr val="tx1"/>
                </a:solidFill>
              </a:rPr>
              <a:t>：</a:t>
            </a:r>
            <a:r>
              <a:rPr lang="en-US" altLang="zh-CN" dirty="0">
                <a:solidFill>
                  <a:schemeClr val="tx1"/>
                </a:solidFill>
              </a:rPr>
              <a:t>kernel&lt;&lt;&lt;</a:t>
            </a:r>
            <a:r>
              <a:rPr lang="en-US" altLang="zh-CN" dirty="0" err="1">
                <a:solidFill>
                  <a:schemeClr val="tx1"/>
                </a:solidFill>
              </a:rPr>
              <a:t>Grid,Block</a:t>
            </a:r>
            <a:r>
              <a:rPr lang="en-US" altLang="zh-CN" dirty="0">
                <a:solidFill>
                  <a:schemeClr val="tx1"/>
                </a:solidFill>
              </a:rPr>
              <a:t>&gt;&gt;&gt;()</a:t>
            </a:r>
          </a:p>
          <a:p>
            <a:r>
              <a:rPr lang="zh-CN" altLang="en-US" dirty="0">
                <a:solidFill>
                  <a:schemeClr val="tx1"/>
                </a:solidFill>
              </a:rPr>
              <a:t>写回数据：</a:t>
            </a:r>
            <a:r>
              <a:rPr lang="en-US" altLang="zh-CN" dirty="0" err="1">
                <a:solidFill>
                  <a:schemeClr val="tx1"/>
                </a:solidFill>
              </a:rPr>
              <a:t>cudaMemcpy</a:t>
            </a:r>
            <a:r>
              <a:rPr lang="en-US" altLang="zh-CN" dirty="0">
                <a:solidFill>
                  <a:schemeClr val="tx1"/>
                </a:solidFill>
              </a:rPr>
              <a:t>()</a:t>
            </a:r>
          </a:p>
          <a:p>
            <a:endParaRPr lang="en-US" altLang="zh-CN" dirty="0">
              <a:solidFill>
                <a:schemeClr val="tx1"/>
              </a:solidFill>
            </a:endParaRP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Tree>
    <p:extLst>
      <p:ext uri="{BB962C8B-B14F-4D97-AF65-F5344CB8AC3E}">
        <p14:creationId xmlns:p14="http://schemas.microsoft.com/office/powerpoint/2010/main" val="3567278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CUDA </a:t>
            </a:r>
            <a:r>
              <a:rPr lang="en-US" altLang="zh-CN" dirty="0"/>
              <a:t>(NVIDIA </a:t>
            </a:r>
            <a:r>
              <a:rPr lang="zh-CN" altLang="en-US" dirty="0"/>
              <a:t>护城河</a:t>
            </a:r>
            <a:r>
              <a:rPr lang="en-US" altLang="zh-CN" dirty="0"/>
              <a:t>)</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solidFill>
                  <a:schemeClr val="tx1"/>
                </a:solidFill>
              </a:rPr>
              <a:t>分配空间：</a:t>
            </a:r>
            <a:r>
              <a:rPr lang="en-US" altLang="zh-CN" dirty="0" err="1">
                <a:solidFill>
                  <a:schemeClr val="tx1"/>
                </a:solidFill>
              </a:rPr>
              <a:t>cudamalloc</a:t>
            </a:r>
            <a:r>
              <a:rPr lang="en-US" altLang="zh-CN" dirty="0">
                <a:solidFill>
                  <a:schemeClr val="tx1"/>
                </a:solidFill>
              </a:rPr>
              <a:t>()</a:t>
            </a:r>
          </a:p>
          <a:p>
            <a:r>
              <a:rPr lang="zh-CN" altLang="en-US" dirty="0">
                <a:solidFill>
                  <a:schemeClr val="tx1"/>
                </a:solidFill>
              </a:rPr>
              <a:t>数据拷贝：</a:t>
            </a:r>
            <a:r>
              <a:rPr lang="en-US" altLang="zh-CN" dirty="0" err="1">
                <a:solidFill>
                  <a:schemeClr val="tx1"/>
                </a:solidFill>
              </a:rPr>
              <a:t>cudaMemcpy</a:t>
            </a:r>
            <a:r>
              <a:rPr lang="en-US" altLang="zh-CN" dirty="0">
                <a:solidFill>
                  <a:schemeClr val="tx1"/>
                </a:solidFill>
              </a:rPr>
              <a:t>()</a:t>
            </a:r>
          </a:p>
          <a:p>
            <a:r>
              <a:rPr lang="zh-CN" altLang="en-US" dirty="0">
                <a:solidFill>
                  <a:schemeClr val="tx1"/>
                </a:solidFill>
              </a:rPr>
              <a:t>启动</a:t>
            </a:r>
            <a:r>
              <a:rPr lang="en-US" altLang="zh-CN" dirty="0">
                <a:solidFill>
                  <a:schemeClr val="tx1"/>
                </a:solidFill>
              </a:rPr>
              <a:t>GPU kernel/function</a:t>
            </a:r>
            <a:r>
              <a:rPr lang="zh-CN" altLang="en-US" dirty="0">
                <a:solidFill>
                  <a:schemeClr val="tx1"/>
                </a:solidFill>
              </a:rPr>
              <a:t>：</a:t>
            </a:r>
            <a:r>
              <a:rPr lang="en-US" altLang="zh-CN" dirty="0">
                <a:solidFill>
                  <a:schemeClr val="tx1"/>
                </a:solidFill>
              </a:rPr>
              <a:t>kernel&lt;&lt;&lt;</a:t>
            </a:r>
            <a:r>
              <a:rPr lang="en-US" altLang="zh-CN" dirty="0" err="1">
                <a:solidFill>
                  <a:schemeClr val="tx1"/>
                </a:solidFill>
              </a:rPr>
              <a:t>Grid,Block</a:t>
            </a:r>
            <a:r>
              <a:rPr lang="en-US" altLang="zh-CN" dirty="0">
                <a:solidFill>
                  <a:schemeClr val="tx1"/>
                </a:solidFill>
              </a:rPr>
              <a:t>&gt;&gt;&gt;()</a:t>
            </a:r>
          </a:p>
          <a:p>
            <a:r>
              <a:rPr lang="zh-CN" altLang="en-US" dirty="0">
                <a:solidFill>
                  <a:schemeClr val="tx1"/>
                </a:solidFill>
              </a:rPr>
              <a:t>写回数据：</a:t>
            </a:r>
            <a:r>
              <a:rPr lang="en-US" altLang="zh-CN" dirty="0" err="1">
                <a:solidFill>
                  <a:schemeClr val="tx1"/>
                </a:solidFill>
              </a:rPr>
              <a:t>cudaMemcpy</a:t>
            </a:r>
            <a:r>
              <a:rPr lang="en-US" altLang="zh-CN" dirty="0">
                <a:solidFill>
                  <a:schemeClr val="tx1"/>
                </a:solidFill>
              </a:rPr>
              <a:t>()</a:t>
            </a:r>
          </a:p>
          <a:p>
            <a:r>
              <a:rPr lang="zh-CN" altLang="en-US" dirty="0">
                <a:solidFill>
                  <a:schemeClr val="tx1"/>
                </a:solidFill>
              </a:rPr>
              <a:t>编译和运行：</a:t>
            </a:r>
            <a:r>
              <a:rPr lang="en-US" altLang="zh-CN" dirty="0" err="1">
                <a:solidFill>
                  <a:schemeClr val="tx1"/>
                </a:solidFill>
              </a:rPr>
              <a:t>nvcc</a:t>
            </a:r>
            <a:r>
              <a:rPr lang="en-US" altLang="zh-CN" dirty="0">
                <a:solidFill>
                  <a:schemeClr val="tx1"/>
                </a:solidFill>
              </a:rPr>
              <a:t> file.cu –o file    /   ./file</a:t>
            </a:r>
          </a:p>
          <a:p>
            <a:endParaRPr lang="en-US" altLang="zh-CN" dirty="0">
              <a:solidFill>
                <a:schemeClr val="tx1"/>
              </a:solidFill>
            </a:endParaRP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Tree>
    <p:extLst>
      <p:ext uri="{BB962C8B-B14F-4D97-AF65-F5344CB8AC3E}">
        <p14:creationId xmlns:p14="http://schemas.microsoft.com/office/powerpoint/2010/main" val="3798002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BC8BD7-6D3C-4BD8-8219-A025BE7DAF6F}"/>
              </a:ext>
            </a:extLst>
          </p:cNvPr>
          <p:cNvSpPr>
            <a:spLocks noGrp="1"/>
          </p:cNvSpPr>
          <p:nvPr>
            <p:ph type="dt" sz="half" idx="10"/>
          </p:nvPr>
        </p:nvSpPr>
        <p:spPr/>
        <p:txBody>
          <a:bodyPr/>
          <a:lstStyle/>
          <a:p>
            <a:fld id="{1DAA50F3-D98F-794C-B1A6-D4128C152D43}" type="datetime1">
              <a:rPr kumimoji="1" lang="zh-CN" altLang="en-US" smtClean="0"/>
              <a:t>2023/12/20</a:t>
            </a:fld>
            <a:endParaRPr kumimoji="1" lang="zh-CN" altLang="en-US"/>
          </a:p>
        </p:txBody>
      </p:sp>
      <p:sp>
        <p:nvSpPr>
          <p:cNvPr id="3" name="页脚占位符 2">
            <a:extLst>
              <a:ext uri="{FF2B5EF4-FFF2-40B4-BE49-F238E27FC236}">
                <a16:creationId xmlns:a16="http://schemas.microsoft.com/office/drawing/2014/main" id="{CCEAC731-B9B2-4991-9173-FBD8C9C04C50}"/>
              </a:ext>
            </a:extLst>
          </p:cNvPr>
          <p:cNvSpPr>
            <a:spLocks noGrp="1"/>
          </p:cNvSpPr>
          <p:nvPr>
            <p:ph type="ftr" sz="quarter" idx="11"/>
          </p:nvPr>
        </p:nvSpPr>
        <p:spPr/>
        <p:txBody>
          <a:bodyPr/>
          <a:lstStyle/>
          <a:p>
            <a:r>
              <a:rPr kumimoji="1" lang="en" altLang="zh-CN"/>
              <a:t>CCC Lab</a:t>
            </a:r>
            <a:endParaRPr kumimoji="1" lang="zh-CN" altLang="en-US" dirty="0"/>
          </a:p>
        </p:txBody>
      </p:sp>
      <p:sp>
        <p:nvSpPr>
          <p:cNvPr id="4" name="灯片编号占位符 3">
            <a:extLst>
              <a:ext uri="{FF2B5EF4-FFF2-40B4-BE49-F238E27FC236}">
                <a16:creationId xmlns:a16="http://schemas.microsoft.com/office/drawing/2014/main" id="{9F5A2F37-6D60-4CC8-95B0-FFF123946BFD}"/>
              </a:ext>
            </a:extLst>
          </p:cNvPr>
          <p:cNvSpPr>
            <a:spLocks noGrp="1"/>
          </p:cNvSpPr>
          <p:nvPr>
            <p:ph type="sldNum" sz="quarter" idx="12"/>
          </p:nvPr>
        </p:nvSpPr>
        <p:spPr/>
        <p:txBody>
          <a:bodyPr/>
          <a:lstStyle/>
          <a:p>
            <a:r>
              <a:rPr kumimoji="1" lang="en-US" altLang="zh-CN"/>
              <a:t>Page</a:t>
            </a:r>
            <a:r>
              <a:rPr kumimoji="1" lang="zh-CN" altLang="en-US"/>
              <a:t> </a:t>
            </a:r>
            <a:fld id="{FD7712BB-E452-0044-8976-96395B1FFD36}" type="slidenum">
              <a:rPr kumimoji="1" lang="zh-CN" altLang="en-US" smtClean="0"/>
              <a:t>33</a:t>
            </a:fld>
            <a:endParaRPr kumimoji="1" lang="zh-CN" altLang="en-US" dirty="0"/>
          </a:p>
        </p:txBody>
      </p:sp>
      <p:grpSp>
        <p:nvGrpSpPr>
          <p:cNvPr id="17" name="组合 16">
            <a:extLst>
              <a:ext uri="{FF2B5EF4-FFF2-40B4-BE49-F238E27FC236}">
                <a16:creationId xmlns:a16="http://schemas.microsoft.com/office/drawing/2014/main" id="{B29D5106-43DE-42BD-AA4E-C91FB075A4FD}"/>
              </a:ext>
            </a:extLst>
          </p:cNvPr>
          <p:cNvGrpSpPr/>
          <p:nvPr/>
        </p:nvGrpSpPr>
        <p:grpSpPr>
          <a:xfrm>
            <a:off x="2283262" y="1990044"/>
            <a:ext cx="4674129" cy="661720"/>
            <a:chOff x="2592585" y="1755394"/>
            <a:chExt cx="4378155" cy="619822"/>
          </a:xfrm>
        </p:grpSpPr>
        <p:sp>
          <p:nvSpPr>
            <p:cNvPr id="18" name="椭圆 17">
              <a:extLst>
                <a:ext uri="{FF2B5EF4-FFF2-40B4-BE49-F238E27FC236}">
                  <a16:creationId xmlns:a16="http://schemas.microsoft.com/office/drawing/2014/main" id="{4E7B1366-F7A7-40EB-AE0B-34769A92F5ED}"/>
                </a:ext>
              </a:extLst>
            </p:cNvPr>
            <p:cNvSpPr>
              <a:spLocks noChangeAspect="1"/>
            </p:cNvSpPr>
            <p:nvPr/>
          </p:nvSpPr>
          <p:spPr>
            <a:xfrm>
              <a:off x="2592585" y="1802969"/>
              <a:ext cx="306000" cy="306000"/>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1</a:t>
              </a:r>
              <a:endParaRPr kumimoji="1" lang="zh-CN" altLang="en-US" sz="2100" b="0" i="0" u="none" strike="noStrike" kern="0" cap="none" spc="0" normalizeH="0" baseline="0" noProof="0" dirty="0">
                <a:ln>
                  <a:noFill/>
                </a:ln>
                <a:solidFill>
                  <a:schemeClr val="bg1"/>
                </a:solidFill>
                <a:effectLst/>
                <a:uLnTx/>
                <a:uFillTx/>
              </a:endParaRPr>
            </a:p>
          </p:txBody>
        </p:sp>
        <p:sp>
          <p:nvSpPr>
            <p:cNvPr id="19" name="文本框 18">
              <a:extLst>
                <a:ext uri="{FF2B5EF4-FFF2-40B4-BE49-F238E27FC236}">
                  <a16:creationId xmlns:a16="http://schemas.microsoft.com/office/drawing/2014/main" id="{13EDC008-6175-4574-94D4-4E3F03589CB0}"/>
                </a:ext>
              </a:extLst>
            </p:cNvPr>
            <p:cNvSpPr txBox="1"/>
            <p:nvPr/>
          </p:nvSpPr>
          <p:spPr>
            <a:xfrm>
              <a:off x="3185250" y="1755394"/>
              <a:ext cx="3785490" cy="619822"/>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GPU</a:t>
              </a:r>
              <a:r>
                <a:rPr kumimoji="1" lang="zh-CN" altLang="en-US" sz="2100" kern="0" dirty="0">
                  <a:solidFill>
                    <a:schemeClr val="bg1">
                      <a:lumMod val="65000"/>
                    </a:schemeClr>
                  </a:solidFill>
                </a:rPr>
                <a:t>与</a:t>
              </a:r>
              <a:r>
                <a:rPr kumimoji="1" lang="en-US" altLang="zh-CN" sz="2100" kern="0" dirty="0">
                  <a:solidFill>
                    <a:schemeClr val="bg1">
                      <a:lumMod val="65000"/>
                    </a:schemeClr>
                  </a:solidFill>
                </a:rPr>
                <a:t>CPU</a:t>
              </a:r>
              <a:r>
                <a:rPr kumimoji="1" lang="zh-CN" altLang="en-US" sz="2100" kern="0" dirty="0">
                  <a:solidFill>
                    <a:schemeClr val="bg1">
                      <a:lumMod val="65000"/>
                    </a:schemeClr>
                  </a:solidFill>
                </a:rPr>
                <a:t>的关系和区别</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chemeClr val="bg1">
                      <a:lumMod val="65000"/>
                    </a:schemeClr>
                  </a:solidFill>
                </a:rPr>
                <a:t>——</a:t>
              </a:r>
              <a:r>
                <a:rPr kumimoji="1" lang="zh-CN" altLang="en-US" sz="1600" kern="0" dirty="0">
                  <a:solidFill>
                    <a:schemeClr val="bg1">
                      <a:lumMod val="65000"/>
                    </a:schemeClr>
                  </a:solidFill>
                </a:rPr>
                <a:t>“院士”和“小学生”</a:t>
              </a:r>
              <a:endParaRPr kumimoji="1" lang="en-US" altLang="zh-CN" sz="1600" kern="0" dirty="0">
                <a:solidFill>
                  <a:schemeClr val="bg1">
                    <a:lumMod val="65000"/>
                  </a:schemeClr>
                </a:solidFill>
              </a:endParaRPr>
            </a:p>
          </p:txBody>
        </p:sp>
      </p:grpSp>
      <p:grpSp>
        <p:nvGrpSpPr>
          <p:cNvPr id="20" name="组合 19">
            <a:extLst>
              <a:ext uri="{FF2B5EF4-FFF2-40B4-BE49-F238E27FC236}">
                <a16:creationId xmlns:a16="http://schemas.microsoft.com/office/drawing/2014/main" id="{0C800B4B-2057-4551-A64A-423284BF01F7}"/>
              </a:ext>
            </a:extLst>
          </p:cNvPr>
          <p:cNvGrpSpPr/>
          <p:nvPr/>
        </p:nvGrpSpPr>
        <p:grpSpPr>
          <a:xfrm>
            <a:off x="2283260" y="2684526"/>
            <a:ext cx="4644314" cy="661720"/>
            <a:chOff x="2592585" y="1903267"/>
            <a:chExt cx="4350233" cy="619821"/>
          </a:xfrm>
        </p:grpSpPr>
        <p:sp>
          <p:nvSpPr>
            <p:cNvPr id="21" name="椭圆 20">
              <a:extLst>
                <a:ext uri="{FF2B5EF4-FFF2-40B4-BE49-F238E27FC236}">
                  <a16:creationId xmlns:a16="http://schemas.microsoft.com/office/drawing/2014/main" id="{8F8E6511-7DFF-4D7A-B807-B659588E4084}"/>
                </a:ext>
              </a:extLst>
            </p:cNvPr>
            <p:cNvSpPr>
              <a:spLocks noChangeAspect="1"/>
            </p:cNvSpPr>
            <p:nvPr/>
          </p:nvSpPr>
          <p:spPr>
            <a:xfrm>
              <a:off x="2592585" y="1978804"/>
              <a:ext cx="306000" cy="306000"/>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2</a:t>
              </a:r>
              <a:endParaRPr kumimoji="1" lang="zh-CN" altLang="en-US" sz="2100" b="0" i="0" u="none" strike="noStrike" kern="0" cap="none" spc="0" normalizeH="0" baseline="0" noProof="0" dirty="0">
                <a:ln>
                  <a:noFill/>
                </a:ln>
                <a:solidFill>
                  <a:schemeClr val="bg1"/>
                </a:solidFill>
                <a:effectLst/>
                <a:uLnTx/>
                <a:uFillTx/>
              </a:endParaRPr>
            </a:p>
          </p:txBody>
        </p:sp>
        <p:sp>
          <p:nvSpPr>
            <p:cNvPr id="22" name="文本框 21">
              <a:extLst>
                <a:ext uri="{FF2B5EF4-FFF2-40B4-BE49-F238E27FC236}">
                  <a16:creationId xmlns:a16="http://schemas.microsoft.com/office/drawing/2014/main" id="{81798417-10DA-4B7A-B3A3-1891592D7297}"/>
                </a:ext>
              </a:extLst>
            </p:cNvPr>
            <p:cNvSpPr txBox="1"/>
            <p:nvPr/>
          </p:nvSpPr>
          <p:spPr>
            <a:xfrm>
              <a:off x="3185252" y="1903267"/>
              <a:ext cx="3757566" cy="619821"/>
            </a:xfrm>
            <a:prstGeom prst="rect">
              <a:avLst/>
            </a:prstGeom>
            <a:noFill/>
          </p:spPr>
          <p:txBody>
            <a:bodyPr wrap="square" rtlCol="0" anchor="ctr">
              <a:spAutoFit/>
            </a:bodyPr>
            <a:lstStyle/>
            <a:p>
              <a:pPr defTabSz="685800">
                <a:defRPr/>
              </a:pPr>
              <a:r>
                <a:rPr kumimoji="1" lang="zh-CN" altLang="en-US" sz="2100" kern="0" dirty="0">
                  <a:solidFill>
                    <a:schemeClr val="bg1">
                      <a:lumMod val="65000"/>
                    </a:schemeClr>
                  </a:solidFill>
                </a:rPr>
                <a:t>国内外</a:t>
              </a:r>
              <a:r>
                <a:rPr kumimoji="1" lang="en-US" altLang="zh-CN" sz="2100" kern="0" dirty="0">
                  <a:solidFill>
                    <a:schemeClr val="bg1">
                      <a:lumMod val="65000"/>
                    </a:schemeClr>
                  </a:solidFill>
                </a:rPr>
                <a:t>GPU</a:t>
              </a:r>
              <a:r>
                <a:rPr kumimoji="1" lang="zh-CN" altLang="en-US" sz="2100" kern="0" dirty="0">
                  <a:solidFill>
                    <a:schemeClr val="bg1">
                      <a:lumMod val="65000"/>
                    </a:schemeClr>
                  </a:solidFill>
                </a:rPr>
                <a:t>产商对比</a:t>
              </a:r>
              <a:endParaRPr kumimoji="1" lang="en-US" altLang="zh-CN" sz="2100" kern="0" dirty="0">
                <a:solidFill>
                  <a:schemeClr val="bg1">
                    <a:lumMod val="65000"/>
                  </a:schemeClr>
                </a:solidFill>
              </a:endParaRPr>
            </a:p>
            <a:p>
              <a:pPr algn="r" defTabSz="685800">
                <a:defRPr/>
              </a:pPr>
              <a:r>
                <a:rPr kumimoji="1" lang="en-US" altLang="zh-CN" sz="1600" kern="0" dirty="0">
                  <a:solidFill>
                    <a:schemeClr val="bg1">
                      <a:lumMod val="65000"/>
                    </a:schemeClr>
                  </a:solidFill>
                </a:rPr>
                <a:t>——NVIDIA, AMD, </a:t>
              </a:r>
              <a:r>
                <a:rPr kumimoji="1" lang="zh-CN" altLang="en-US" sz="1600" kern="0" dirty="0">
                  <a:solidFill>
                    <a:schemeClr val="bg1">
                      <a:lumMod val="65000"/>
                    </a:schemeClr>
                  </a:solidFill>
                </a:rPr>
                <a:t>摩尔线程</a:t>
              </a:r>
            </a:p>
          </p:txBody>
        </p:sp>
      </p:grpSp>
      <p:grpSp>
        <p:nvGrpSpPr>
          <p:cNvPr id="23" name="组合 22">
            <a:extLst>
              <a:ext uri="{FF2B5EF4-FFF2-40B4-BE49-F238E27FC236}">
                <a16:creationId xmlns:a16="http://schemas.microsoft.com/office/drawing/2014/main" id="{92F3652B-8D1F-40C9-8A4D-9B1910F69AC2}"/>
              </a:ext>
            </a:extLst>
          </p:cNvPr>
          <p:cNvGrpSpPr/>
          <p:nvPr/>
        </p:nvGrpSpPr>
        <p:grpSpPr>
          <a:xfrm>
            <a:off x="2283264" y="3441254"/>
            <a:ext cx="4674127" cy="661720"/>
            <a:chOff x="2412845" y="2964211"/>
            <a:chExt cx="4674127" cy="661720"/>
          </a:xfrm>
        </p:grpSpPr>
        <p:sp>
          <p:nvSpPr>
            <p:cNvPr id="24" name="椭圆 23">
              <a:extLst>
                <a:ext uri="{FF2B5EF4-FFF2-40B4-BE49-F238E27FC236}">
                  <a16:creationId xmlns:a16="http://schemas.microsoft.com/office/drawing/2014/main" id="{5F4AD36C-E12A-46C2-93F7-1D2066C76313}"/>
                </a:ext>
              </a:extLst>
            </p:cNvPr>
            <p:cNvSpPr>
              <a:spLocks noChangeAspect="1"/>
            </p:cNvSpPr>
            <p:nvPr/>
          </p:nvSpPr>
          <p:spPr>
            <a:xfrm>
              <a:off x="2412845" y="3012456"/>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algn="ctr" defTabSz="685800"/>
              <a:r>
                <a:rPr kumimoji="1" lang="en-US" altLang="zh-CN" sz="2100" kern="0" dirty="0">
                  <a:solidFill>
                    <a:schemeClr val="bg1"/>
                  </a:solidFill>
                </a:rPr>
                <a:t>3</a:t>
              </a:r>
              <a:endParaRPr kumimoji="1" lang="zh-CN" altLang="en-US" sz="2100" kern="0" dirty="0">
                <a:solidFill>
                  <a:schemeClr val="bg1"/>
                </a:solidFill>
              </a:endParaRPr>
            </a:p>
          </p:txBody>
        </p:sp>
        <p:sp>
          <p:nvSpPr>
            <p:cNvPr id="25" name="文本框 24">
              <a:extLst>
                <a:ext uri="{FF2B5EF4-FFF2-40B4-BE49-F238E27FC236}">
                  <a16:creationId xmlns:a16="http://schemas.microsoft.com/office/drawing/2014/main" id="{8D3FA80E-6EB8-4191-9475-A355CB0FD4F8}"/>
                </a:ext>
              </a:extLst>
            </p:cNvPr>
            <p:cNvSpPr txBox="1"/>
            <p:nvPr/>
          </p:nvSpPr>
          <p:spPr>
            <a:xfrm>
              <a:off x="3035634" y="2964211"/>
              <a:ext cx="4051338"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GPU</a:t>
              </a:r>
              <a:r>
                <a:rPr kumimoji="1" lang="zh-CN" altLang="en-US" sz="2100" b="0" i="0" u="none" strike="noStrike" kern="0" cap="none" spc="0" normalizeH="0" baseline="0" noProof="0" dirty="0">
                  <a:ln>
                    <a:noFill/>
                  </a:ln>
                  <a:solidFill>
                    <a:schemeClr val="bg1">
                      <a:lumMod val="65000"/>
                    </a:schemeClr>
                  </a:solidFill>
                  <a:effectLst/>
                  <a:uLnTx/>
                  <a:uFillTx/>
                </a:rPr>
                <a:t> 架构</a:t>
              </a:r>
              <a:endParaRPr kumimoji="1" lang="en-US" altLang="zh-CN" sz="2100" b="0" i="0" u="none" strike="noStrike" kern="0" cap="none" spc="0" normalizeH="0" baseline="0" noProof="0" dirty="0">
                <a:ln>
                  <a:noFill/>
                </a:ln>
                <a:solidFill>
                  <a:schemeClr val="bg1">
                    <a:lumMod val="65000"/>
                  </a:schemeClr>
                </a:solidFill>
                <a:effectLst/>
                <a:uLnTx/>
                <a:uFillTx/>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chemeClr val="bg1">
                      <a:lumMod val="65000"/>
                    </a:schemeClr>
                  </a:solidFill>
                  <a:effectLst/>
                  <a:uLnTx/>
                  <a:uFillTx/>
                </a:rPr>
                <a:t>——NVIDIA</a:t>
              </a:r>
              <a:r>
                <a:rPr kumimoji="1" lang="zh-CN" altLang="en-US" sz="1600" b="0" i="0" u="none" strike="noStrike" kern="0" cap="none" spc="0" normalizeH="0" baseline="0" noProof="0" dirty="0">
                  <a:ln>
                    <a:noFill/>
                  </a:ln>
                  <a:solidFill>
                    <a:schemeClr val="bg1">
                      <a:lumMod val="65000"/>
                    </a:schemeClr>
                  </a:solidFill>
                  <a:effectLst/>
                  <a:uLnTx/>
                  <a:uFillTx/>
                </a:rPr>
                <a:t> </a:t>
              </a:r>
              <a:r>
                <a:rPr kumimoji="1" lang="en-US" altLang="zh-CN" sz="1600" b="0" i="0" u="none" strike="noStrike" kern="0" cap="none" spc="0" normalizeH="0" baseline="0" noProof="0" dirty="0">
                  <a:ln>
                    <a:noFill/>
                  </a:ln>
                  <a:solidFill>
                    <a:schemeClr val="bg1">
                      <a:lumMod val="65000"/>
                    </a:schemeClr>
                  </a:solidFill>
                  <a:effectLst/>
                  <a:uLnTx/>
                  <a:uFillTx/>
                </a:rPr>
                <a:t>A100</a:t>
              </a:r>
              <a:r>
                <a:rPr kumimoji="1" lang="zh-CN" altLang="en-US" sz="1600" b="0" i="0" u="none" strike="noStrike" kern="0" cap="none" spc="0" normalizeH="0" baseline="0" noProof="0" dirty="0">
                  <a:ln>
                    <a:noFill/>
                  </a:ln>
                  <a:solidFill>
                    <a:schemeClr val="bg1">
                      <a:lumMod val="65000"/>
                    </a:schemeClr>
                  </a:solidFill>
                  <a:effectLst/>
                  <a:uLnTx/>
                  <a:uFillTx/>
                </a:rPr>
                <a:t> 计算卡</a:t>
              </a:r>
              <a:r>
                <a:rPr kumimoji="1" lang="en-US" altLang="zh-CN" sz="1600" b="0" i="0" u="none" strike="noStrike" kern="0" cap="none" spc="0" normalizeH="0" baseline="0" noProof="0" dirty="0">
                  <a:ln>
                    <a:noFill/>
                  </a:ln>
                  <a:solidFill>
                    <a:schemeClr val="bg1">
                      <a:lumMod val="65000"/>
                    </a:schemeClr>
                  </a:solidFill>
                  <a:effectLst/>
                  <a:uLnTx/>
                  <a:uFillTx/>
                </a:rPr>
                <a:t>(Ampere </a:t>
              </a:r>
              <a:r>
                <a:rPr kumimoji="1" lang="zh-CN" altLang="en-US" sz="1600" b="0" i="0" u="none" strike="noStrike" kern="0" cap="none" spc="0" normalizeH="0" baseline="0" noProof="0" dirty="0">
                  <a:ln>
                    <a:noFill/>
                  </a:ln>
                  <a:solidFill>
                    <a:schemeClr val="bg1">
                      <a:lumMod val="65000"/>
                    </a:schemeClr>
                  </a:solidFill>
                  <a:effectLst/>
                  <a:uLnTx/>
                  <a:uFillTx/>
                </a:rPr>
                <a:t>架构</a:t>
              </a:r>
              <a:r>
                <a:rPr kumimoji="1" lang="en-US" altLang="zh-CN" sz="1600" b="0" i="0" u="none" strike="noStrike" kern="0" cap="none" spc="0" normalizeH="0" baseline="0" noProof="0" dirty="0">
                  <a:ln>
                    <a:noFill/>
                  </a:ln>
                  <a:solidFill>
                    <a:schemeClr val="bg1">
                      <a:lumMod val="65000"/>
                    </a:schemeClr>
                  </a:solidFill>
                  <a:effectLst/>
                  <a:uLnTx/>
                  <a:uFillTx/>
                </a:rPr>
                <a:t>)</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grpSp>
        <p:nvGrpSpPr>
          <p:cNvPr id="26" name="组合 25">
            <a:extLst>
              <a:ext uri="{FF2B5EF4-FFF2-40B4-BE49-F238E27FC236}">
                <a16:creationId xmlns:a16="http://schemas.microsoft.com/office/drawing/2014/main" id="{988D34CF-1113-4D06-8D1E-FCB2D8DB9A15}"/>
              </a:ext>
            </a:extLst>
          </p:cNvPr>
          <p:cNvGrpSpPr/>
          <p:nvPr/>
        </p:nvGrpSpPr>
        <p:grpSpPr>
          <a:xfrm>
            <a:off x="2283264" y="4185464"/>
            <a:ext cx="4703945" cy="661720"/>
            <a:chOff x="2412845" y="3627301"/>
            <a:chExt cx="4703945" cy="661720"/>
          </a:xfrm>
        </p:grpSpPr>
        <p:sp>
          <p:nvSpPr>
            <p:cNvPr id="27" name="椭圆 26">
              <a:extLst>
                <a:ext uri="{FF2B5EF4-FFF2-40B4-BE49-F238E27FC236}">
                  <a16:creationId xmlns:a16="http://schemas.microsoft.com/office/drawing/2014/main" id="{6E9224B1-E565-4320-96F0-F26BE37C8AB4}"/>
                </a:ext>
              </a:extLst>
            </p:cNvPr>
            <p:cNvSpPr>
              <a:spLocks noChangeAspect="1"/>
            </p:cNvSpPr>
            <p:nvPr/>
          </p:nvSpPr>
          <p:spPr>
            <a:xfrm>
              <a:off x="2412845" y="3655669"/>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algn="ctr" defTabSz="685800"/>
              <a:r>
                <a:rPr kumimoji="1" lang="en-US" altLang="zh-CN" sz="2100" kern="0" dirty="0">
                  <a:solidFill>
                    <a:schemeClr val="bg1"/>
                  </a:solidFill>
                </a:rPr>
                <a:t>4</a:t>
              </a:r>
              <a:endParaRPr kumimoji="1" lang="zh-CN" altLang="en-US" sz="2100" kern="0" dirty="0">
                <a:solidFill>
                  <a:schemeClr val="bg1"/>
                </a:solidFill>
              </a:endParaRPr>
            </a:p>
          </p:txBody>
        </p:sp>
        <p:sp>
          <p:nvSpPr>
            <p:cNvPr id="28" name="文本框 27">
              <a:extLst>
                <a:ext uri="{FF2B5EF4-FFF2-40B4-BE49-F238E27FC236}">
                  <a16:creationId xmlns:a16="http://schemas.microsoft.com/office/drawing/2014/main" id="{5D724E9A-F889-4AC9-8402-9D10FFFA336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a:ln>
                    <a:noFill/>
                  </a:ln>
                  <a:solidFill>
                    <a:schemeClr val="bg1">
                      <a:lumMod val="65000"/>
                    </a:schemeClr>
                  </a:solidFill>
                  <a:effectLst/>
                  <a:uLnTx/>
                  <a:uFillTx/>
                </a:rPr>
                <a:t>CUDA</a:t>
              </a:r>
              <a:r>
                <a:rPr kumimoji="1" lang="zh-CN" altLang="en-US" sz="2100" kern="0">
                  <a:solidFill>
                    <a:schemeClr val="bg1">
                      <a:lumMod val="65000"/>
                    </a:schemeClr>
                  </a:solidFill>
                </a:rPr>
                <a:t>编程</a:t>
              </a:r>
              <a:r>
                <a:rPr kumimoji="1" lang="zh-CN" altLang="en-US" sz="2100" kern="0" dirty="0">
                  <a:solidFill>
                    <a:schemeClr val="bg1">
                      <a:lumMod val="65000"/>
                    </a:schemeClr>
                  </a:solidFill>
                </a:rPr>
                <a:t>框架</a:t>
              </a:r>
              <a:endParaRPr kumimoji="1" lang="en-US" altLang="zh-CN" sz="2100" kern="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a:solidFill>
                    <a:schemeClr val="bg1">
                      <a:lumMod val="65000"/>
                    </a:schemeClr>
                  </a:solidFill>
                </a:rPr>
                <a:t>——</a:t>
              </a:r>
              <a:r>
                <a:rPr kumimoji="1" lang="zh-CN" altLang="en-US" sz="1600" b="0" i="0" u="none" strike="noStrike" kern="0" cap="none" spc="0" normalizeH="0" baseline="0" noProof="0">
                  <a:ln>
                    <a:noFill/>
                  </a:ln>
                  <a:solidFill>
                    <a:schemeClr val="bg1">
                      <a:lumMod val="65000"/>
                    </a:schemeClr>
                  </a:solidFill>
                  <a:effectLst/>
                  <a:uLnTx/>
                  <a:uFillTx/>
                </a:rPr>
                <a:t>连接</a:t>
              </a:r>
              <a:r>
                <a:rPr kumimoji="1" lang="zh-CN" altLang="en-US" sz="1600" kern="0" dirty="0">
                  <a:solidFill>
                    <a:schemeClr val="bg1">
                      <a:lumMod val="65000"/>
                    </a:schemeClr>
                  </a:solidFill>
                </a:rPr>
                <a:t>计算与</a:t>
              </a:r>
              <a:r>
                <a:rPr kumimoji="1" lang="en-US" altLang="zh-CN" sz="1600" kern="0">
                  <a:solidFill>
                    <a:schemeClr val="bg1">
                      <a:lumMod val="65000"/>
                    </a:schemeClr>
                  </a:solidFill>
                </a:rPr>
                <a:t>GPU</a:t>
              </a:r>
              <a:r>
                <a:rPr kumimoji="1" lang="zh-CN" altLang="en-US" sz="1600" kern="0">
                  <a:solidFill>
                    <a:schemeClr val="bg1">
                      <a:lumMod val="65000"/>
                    </a:schemeClr>
                  </a:solidFill>
                </a:rPr>
                <a:t>的</a:t>
              </a:r>
              <a:r>
                <a:rPr kumimoji="1" lang="zh-CN" altLang="en-US" sz="1600" kern="0" dirty="0">
                  <a:solidFill>
                    <a:schemeClr val="bg1">
                      <a:lumMod val="65000"/>
                    </a:schemeClr>
                  </a:solidFill>
                </a:rPr>
                <a:t>桥梁</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grpSp>
        <p:nvGrpSpPr>
          <p:cNvPr id="8" name="组合 7">
            <a:extLst>
              <a:ext uri="{FF2B5EF4-FFF2-40B4-BE49-F238E27FC236}">
                <a16:creationId xmlns:a16="http://schemas.microsoft.com/office/drawing/2014/main" id="{F0B9447C-F9D2-5820-D878-39FBF3FF6BDF}"/>
              </a:ext>
            </a:extLst>
          </p:cNvPr>
          <p:cNvGrpSpPr/>
          <p:nvPr/>
        </p:nvGrpSpPr>
        <p:grpSpPr>
          <a:xfrm>
            <a:off x="2286577" y="4924273"/>
            <a:ext cx="4703945" cy="661720"/>
            <a:chOff x="2412845" y="3627301"/>
            <a:chExt cx="4703945" cy="661720"/>
          </a:xfrm>
        </p:grpSpPr>
        <p:sp>
          <p:nvSpPr>
            <p:cNvPr id="9" name="椭圆 8">
              <a:extLst>
                <a:ext uri="{FF2B5EF4-FFF2-40B4-BE49-F238E27FC236}">
                  <a16:creationId xmlns:a16="http://schemas.microsoft.com/office/drawing/2014/main" id="{633524B3-2718-C2AC-67E3-DC068421F82A}"/>
                </a:ext>
              </a:extLst>
            </p:cNvPr>
            <p:cNvSpPr>
              <a:spLocks noChangeAspect="1"/>
            </p:cNvSpPr>
            <p:nvPr/>
          </p:nvSpPr>
          <p:spPr>
            <a:xfrm>
              <a:off x="2412845" y="3655669"/>
              <a:ext cx="326686" cy="326684"/>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algn="ctr" defTabSz="685800"/>
              <a:r>
                <a:rPr kumimoji="1" lang="en-US" altLang="zh-CN" sz="2100" kern="0" dirty="0">
                  <a:solidFill>
                    <a:srgbClr val="074BA2"/>
                  </a:solidFill>
                </a:rPr>
                <a:t>5</a:t>
              </a:r>
              <a:endParaRPr kumimoji="1" lang="zh-CN" altLang="en-US" sz="2100" kern="0" dirty="0">
                <a:solidFill>
                  <a:srgbClr val="074BA2"/>
                </a:solidFill>
              </a:endParaRPr>
            </a:p>
          </p:txBody>
        </p:sp>
        <p:sp>
          <p:nvSpPr>
            <p:cNvPr id="10" name="文本框 9">
              <a:extLst>
                <a:ext uri="{FF2B5EF4-FFF2-40B4-BE49-F238E27FC236}">
                  <a16:creationId xmlns:a16="http://schemas.microsoft.com/office/drawing/2014/main" id="{9FF0AC5D-B8D3-D988-6CC5-7A0D68BC53B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effectLst/>
                  <a:uLnTx/>
                  <a:uFillTx/>
                </a:rPr>
                <a:t>CUDA</a:t>
              </a:r>
              <a:r>
                <a:rPr kumimoji="1" lang="zh-CN" altLang="en-US" sz="2100" kern="0" dirty="0"/>
                <a:t>编程实战</a:t>
              </a:r>
              <a:endParaRPr kumimoji="1" lang="en-US" altLang="zh-CN" sz="2100" kern="0" dirty="0"/>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effectLst/>
                  <a:uLnTx/>
                  <a:uFillTx/>
                </a:rPr>
                <a:t>——</a:t>
              </a:r>
              <a:r>
                <a:rPr kumimoji="1" lang="zh-CN" altLang="en-US" sz="1600" b="0" i="0" u="none" strike="noStrike" kern="0" cap="none" spc="0" normalizeH="0" baseline="0" noProof="0" dirty="0">
                  <a:ln>
                    <a:noFill/>
                  </a:ln>
                  <a:effectLst/>
                  <a:uLnTx/>
                  <a:uFillTx/>
                </a:rPr>
                <a:t>如何写一个并行的矩阵乘法</a:t>
              </a:r>
              <a:r>
                <a:rPr kumimoji="1" lang="en-US" altLang="zh-CN" sz="1600" b="0" i="0" u="none" strike="noStrike" kern="0" cap="none" spc="0" normalizeH="0" baseline="0" noProof="0" dirty="0">
                  <a:ln>
                    <a:noFill/>
                  </a:ln>
                  <a:effectLst/>
                  <a:uLnTx/>
                  <a:uFillTx/>
                </a:rPr>
                <a:t>(GEMM)</a:t>
              </a:r>
              <a:endParaRPr kumimoji="1" lang="zh-CN" altLang="en-US" sz="1600" b="0" i="0" u="none" strike="noStrike" kern="0" cap="none" spc="0" normalizeH="0" baseline="0" noProof="0" dirty="0">
                <a:ln>
                  <a:noFill/>
                </a:ln>
                <a:effectLst/>
                <a:uLnTx/>
                <a:uFillTx/>
              </a:endParaRPr>
            </a:p>
          </p:txBody>
        </p:sp>
      </p:grpSp>
      <p:sp>
        <p:nvSpPr>
          <p:cNvPr id="30" name="椭圆 29">
            <a:extLst>
              <a:ext uri="{FF2B5EF4-FFF2-40B4-BE49-F238E27FC236}">
                <a16:creationId xmlns:a16="http://schemas.microsoft.com/office/drawing/2014/main" id="{F8AB9A9B-07BC-43A6-ADF6-E2B4F2C8E098}"/>
              </a:ext>
            </a:extLst>
          </p:cNvPr>
          <p:cNvSpPr>
            <a:spLocks noChangeAspect="1"/>
          </p:cNvSpPr>
          <p:nvPr/>
        </p:nvSpPr>
        <p:spPr>
          <a:xfrm>
            <a:off x="2282477" y="2762989"/>
            <a:ext cx="326686" cy="326685"/>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algn="ctr" defTabSz="685800"/>
            <a:r>
              <a:rPr kumimoji="1" lang="en-US" altLang="zh-CN" sz="2100" kern="0" dirty="0">
                <a:solidFill>
                  <a:schemeClr val="bg1"/>
                </a:solidFill>
              </a:rPr>
              <a:t>2</a:t>
            </a:r>
            <a:endParaRPr kumimoji="1" lang="zh-CN" altLang="en-US" sz="2100" kern="0" dirty="0">
              <a:solidFill>
                <a:schemeClr val="bg1"/>
              </a:solidFill>
            </a:endParaRPr>
          </a:p>
        </p:txBody>
      </p:sp>
    </p:spTree>
    <p:extLst>
      <p:ext uri="{BB962C8B-B14F-4D97-AF65-F5344CB8AC3E}">
        <p14:creationId xmlns:p14="http://schemas.microsoft.com/office/powerpoint/2010/main" val="2988737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lang="en-US" altLang="zh-CN" dirty="0"/>
              <a:t>GEMM</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zh-CN" altLang="en-US" dirty="0">
                <a:solidFill>
                  <a:schemeClr val="tx1"/>
                </a:solidFill>
              </a:rPr>
              <a:t>通用矩阵乘法</a:t>
            </a:r>
            <a:r>
              <a:rPr lang="en-US" altLang="zh-CN" dirty="0">
                <a:solidFill>
                  <a:schemeClr val="tx1"/>
                </a:solidFill>
              </a:rPr>
              <a:t>(</a:t>
            </a:r>
            <a:r>
              <a:rPr lang="en-US" altLang="zh-CN" b="1" dirty="0">
                <a:solidFill>
                  <a:srgbClr val="FF0000"/>
                </a:solidFill>
              </a:rPr>
              <a:t>Ge</a:t>
            </a:r>
            <a:r>
              <a:rPr lang="en-US" altLang="zh-CN" dirty="0">
                <a:solidFill>
                  <a:schemeClr val="tx1"/>
                </a:solidFill>
              </a:rPr>
              <a:t>neral </a:t>
            </a:r>
            <a:r>
              <a:rPr lang="en-US" altLang="zh-CN" b="1" dirty="0">
                <a:solidFill>
                  <a:srgbClr val="FF0000"/>
                </a:solidFill>
              </a:rPr>
              <a:t>M</a:t>
            </a:r>
            <a:r>
              <a:rPr lang="en-US" altLang="zh-CN" dirty="0">
                <a:solidFill>
                  <a:schemeClr val="tx1"/>
                </a:solidFill>
              </a:rPr>
              <a:t>atrix </a:t>
            </a:r>
            <a:r>
              <a:rPr lang="en-US" altLang="zh-CN" b="1" dirty="0">
                <a:solidFill>
                  <a:srgbClr val="FF0000"/>
                </a:solidFill>
              </a:rPr>
              <a:t>M</a:t>
            </a:r>
            <a:r>
              <a:rPr lang="en-US" altLang="zh-CN" dirty="0">
                <a:solidFill>
                  <a:schemeClr val="tx1"/>
                </a:solidFill>
              </a:rPr>
              <a:t>ultiplication)</a:t>
            </a:r>
          </a:p>
          <a:p>
            <a:pPr lvl="1"/>
            <a:r>
              <a:rPr lang="en-US" altLang="zh-CN" dirty="0">
                <a:solidFill>
                  <a:schemeClr val="tx1"/>
                </a:solidFill>
              </a:rPr>
              <a:t>CPU </a:t>
            </a:r>
            <a:r>
              <a:rPr lang="zh-CN" altLang="en-US" dirty="0">
                <a:solidFill>
                  <a:schemeClr val="tx1"/>
                </a:solidFill>
              </a:rPr>
              <a:t>怎么写？</a:t>
            </a:r>
            <a:endParaRPr lang="en-US" altLang="zh-CN" dirty="0">
              <a:solidFill>
                <a:schemeClr val="tx1"/>
              </a:solidFill>
            </a:endParaRPr>
          </a:p>
          <a:p>
            <a:pPr lvl="1"/>
            <a:r>
              <a:rPr lang="en-US" altLang="zh-CN" dirty="0">
                <a:solidFill>
                  <a:schemeClr val="tx1"/>
                </a:solidFill>
              </a:rPr>
              <a:t>GPU</a:t>
            </a:r>
            <a:r>
              <a:rPr lang="zh-CN" altLang="en-US" dirty="0">
                <a:solidFill>
                  <a:schemeClr val="tx1"/>
                </a:solidFill>
              </a:rPr>
              <a:t>怎么写？</a:t>
            </a:r>
            <a:endParaRPr lang="en-US" altLang="zh-CN" dirty="0">
              <a:solidFill>
                <a:schemeClr val="tx1"/>
              </a:solidFill>
            </a:endParaRP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矩形 5">
            <a:extLst>
              <a:ext uri="{FF2B5EF4-FFF2-40B4-BE49-F238E27FC236}">
                <a16:creationId xmlns:a16="http://schemas.microsoft.com/office/drawing/2014/main" id="{270351D6-513C-4162-9B80-9126678DFFE9}"/>
              </a:ext>
            </a:extLst>
          </p:cNvPr>
          <p:cNvSpPr/>
          <p:nvPr/>
        </p:nvSpPr>
        <p:spPr>
          <a:xfrm>
            <a:off x="1227151" y="3376047"/>
            <a:ext cx="622658" cy="1181248"/>
          </a:xfrm>
          <a:prstGeom prst="rect">
            <a:avLst/>
          </a:prstGeom>
          <a:solidFill>
            <a:srgbClr val="F4A3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7" name="矩形 6">
            <a:extLst>
              <a:ext uri="{FF2B5EF4-FFF2-40B4-BE49-F238E27FC236}">
                <a16:creationId xmlns:a16="http://schemas.microsoft.com/office/drawing/2014/main" id="{82BD0D4C-81C5-425C-9A7B-88AFC4FE1338}"/>
              </a:ext>
            </a:extLst>
          </p:cNvPr>
          <p:cNvSpPr/>
          <p:nvPr/>
        </p:nvSpPr>
        <p:spPr>
          <a:xfrm rot="16200000">
            <a:off x="2451552" y="2149116"/>
            <a:ext cx="622658" cy="1148326"/>
          </a:xfrm>
          <a:prstGeom prst="rect">
            <a:avLst/>
          </a:prstGeom>
          <a:solidFill>
            <a:srgbClr val="C291C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8" name="矩形 7">
            <a:extLst>
              <a:ext uri="{FF2B5EF4-FFF2-40B4-BE49-F238E27FC236}">
                <a16:creationId xmlns:a16="http://schemas.microsoft.com/office/drawing/2014/main" id="{ADCB85FA-0BFF-4189-93B3-ABA7ED845456}"/>
              </a:ext>
            </a:extLst>
          </p:cNvPr>
          <p:cNvSpPr/>
          <p:nvPr/>
        </p:nvSpPr>
        <p:spPr>
          <a:xfrm>
            <a:off x="2188716" y="3376046"/>
            <a:ext cx="1148328" cy="1181247"/>
          </a:xfrm>
          <a:prstGeom prst="rect">
            <a:avLst/>
          </a:prstGeom>
          <a:solidFill>
            <a:srgbClr val="FEDC7C">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Arial" panose="020B0604020202020204"/>
              <a:ea typeface="黑体" panose="02010609060101010101" pitchFamily="49" charset="-122"/>
              <a:cs typeface="+mn-cs"/>
            </a:endParaRPr>
          </a:p>
        </p:txBody>
      </p:sp>
      <p:cxnSp>
        <p:nvCxnSpPr>
          <p:cNvPr id="9" name="直接连接符 8">
            <a:extLst>
              <a:ext uri="{FF2B5EF4-FFF2-40B4-BE49-F238E27FC236}">
                <a16:creationId xmlns:a16="http://schemas.microsoft.com/office/drawing/2014/main" id="{FE617D42-CB16-45EB-9019-DA44391F970C}"/>
              </a:ext>
            </a:extLst>
          </p:cNvPr>
          <p:cNvCxnSpPr>
            <a:cxnSpLocks/>
          </p:cNvCxnSpPr>
          <p:nvPr/>
        </p:nvCxnSpPr>
        <p:spPr>
          <a:xfrm>
            <a:off x="2193173" y="3036656"/>
            <a:ext cx="0" cy="1503486"/>
          </a:xfrm>
          <a:prstGeom prst="line">
            <a:avLst/>
          </a:prstGeom>
          <a:noFill/>
          <a:ln w="12700" cap="flat" cmpd="sng" algn="ctr">
            <a:solidFill>
              <a:srgbClr val="C291CA"/>
            </a:solidFill>
            <a:prstDash val="dash"/>
            <a:miter lim="800000"/>
          </a:ln>
          <a:effectLst/>
        </p:spPr>
      </p:cxnSp>
      <p:cxnSp>
        <p:nvCxnSpPr>
          <p:cNvPr id="10" name="直接连接符 9">
            <a:extLst>
              <a:ext uri="{FF2B5EF4-FFF2-40B4-BE49-F238E27FC236}">
                <a16:creationId xmlns:a16="http://schemas.microsoft.com/office/drawing/2014/main" id="{9586BDFB-FF87-40EE-9377-B9C20078CD55}"/>
              </a:ext>
            </a:extLst>
          </p:cNvPr>
          <p:cNvCxnSpPr>
            <a:cxnSpLocks/>
          </p:cNvCxnSpPr>
          <p:nvPr/>
        </p:nvCxnSpPr>
        <p:spPr>
          <a:xfrm>
            <a:off x="3337044" y="3042373"/>
            <a:ext cx="0" cy="1514919"/>
          </a:xfrm>
          <a:prstGeom prst="line">
            <a:avLst/>
          </a:prstGeom>
          <a:noFill/>
          <a:ln w="12700" cap="flat" cmpd="sng" algn="ctr">
            <a:solidFill>
              <a:srgbClr val="C291CA"/>
            </a:solidFill>
            <a:prstDash val="dash"/>
            <a:miter lim="800000"/>
          </a:ln>
          <a:effectLst/>
        </p:spPr>
      </p:cxnSp>
      <p:cxnSp>
        <p:nvCxnSpPr>
          <p:cNvPr id="11" name="直接连接符 10">
            <a:extLst>
              <a:ext uri="{FF2B5EF4-FFF2-40B4-BE49-F238E27FC236}">
                <a16:creationId xmlns:a16="http://schemas.microsoft.com/office/drawing/2014/main" id="{140B9B8F-A2DD-4008-A42A-CE5E8562D0D3}"/>
              </a:ext>
            </a:extLst>
          </p:cNvPr>
          <p:cNvCxnSpPr>
            <a:cxnSpLocks/>
          </p:cNvCxnSpPr>
          <p:nvPr/>
        </p:nvCxnSpPr>
        <p:spPr>
          <a:xfrm>
            <a:off x="1862509" y="3383809"/>
            <a:ext cx="1487056" cy="0"/>
          </a:xfrm>
          <a:prstGeom prst="line">
            <a:avLst/>
          </a:prstGeom>
          <a:noFill/>
          <a:ln w="12700" cap="flat" cmpd="sng" algn="ctr">
            <a:solidFill>
              <a:srgbClr val="F4A3A3"/>
            </a:solidFill>
            <a:prstDash val="dash"/>
            <a:miter lim="800000"/>
          </a:ln>
          <a:effectLst/>
        </p:spPr>
      </p:cxnSp>
      <p:cxnSp>
        <p:nvCxnSpPr>
          <p:cNvPr id="12" name="直接连接符 11">
            <a:extLst>
              <a:ext uri="{FF2B5EF4-FFF2-40B4-BE49-F238E27FC236}">
                <a16:creationId xmlns:a16="http://schemas.microsoft.com/office/drawing/2014/main" id="{348E27A2-68AA-4D1A-8DB2-7E53C312F20E}"/>
              </a:ext>
            </a:extLst>
          </p:cNvPr>
          <p:cNvCxnSpPr>
            <a:cxnSpLocks/>
          </p:cNvCxnSpPr>
          <p:nvPr/>
        </p:nvCxnSpPr>
        <p:spPr>
          <a:xfrm>
            <a:off x="1849809" y="4549035"/>
            <a:ext cx="1487235" cy="0"/>
          </a:xfrm>
          <a:prstGeom prst="line">
            <a:avLst/>
          </a:prstGeom>
          <a:noFill/>
          <a:ln w="12700" cap="flat" cmpd="sng" algn="ctr">
            <a:solidFill>
              <a:srgbClr val="F4A3A3"/>
            </a:solidFill>
            <a:prstDash val="dash"/>
            <a:miter lim="800000"/>
          </a:ln>
          <a:effectLst/>
        </p:spPr>
      </p:cxnSp>
      <p:sp>
        <p:nvSpPr>
          <p:cNvPr id="14" name="文本框 13">
            <a:extLst>
              <a:ext uri="{FF2B5EF4-FFF2-40B4-BE49-F238E27FC236}">
                <a16:creationId xmlns:a16="http://schemas.microsoft.com/office/drawing/2014/main" id="{5B6D831F-B951-41FB-95C4-41B2F971A695}"/>
              </a:ext>
            </a:extLst>
          </p:cNvPr>
          <p:cNvSpPr txBox="1"/>
          <p:nvPr/>
        </p:nvSpPr>
        <p:spPr>
          <a:xfrm>
            <a:off x="1726261" y="1380254"/>
            <a:ext cx="347415" cy="200055"/>
          </a:xfrm>
          <a:prstGeom prst="rect">
            <a:avLst/>
          </a:prstGeom>
          <a:noFill/>
        </p:spPr>
        <p:txBody>
          <a:bodyPr wrap="square" rtlCol="0">
            <a:spAutoFit/>
          </a:bodyPr>
          <a:lstStyle/>
          <a:p>
            <a:pPr algn="ctr"/>
            <a:r>
              <a:rPr lang="en-US" altLang="zh-CN" sz="700" b="1" dirty="0">
                <a:solidFill>
                  <a:srgbClr val="000000"/>
                </a:solidFill>
                <a:latin typeface="Cambria Math" panose="02040503050406030204" pitchFamily="18" charset="0"/>
                <a:ea typeface="Cambria Math" panose="02040503050406030204" pitchFamily="18" charset="0"/>
              </a:rPr>
              <a:t>Y</a:t>
            </a:r>
            <a:endParaRPr lang="zh-CN" altLang="en-US" sz="700" b="1" dirty="0">
              <a:solidFill>
                <a:srgbClr val="000000"/>
              </a:solidFill>
              <a:latin typeface="Cambria Math" panose="02040503050406030204" pitchFamily="18" charset="0"/>
            </a:endParaRPr>
          </a:p>
        </p:txBody>
      </p:sp>
      <p:sp>
        <p:nvSpPr>
          <p:cNvPr id="17" name="文本框 16">
            <a:extLst>
              <a:ext uri="{FF2B5EF4-FFF2-40B4-BE49-F238E27FC236}">
                <a16:creationId xmlns:a16="http://schemas.microsoft.com/office/drawing/2014/main" id="{3C430A3D-1E26-4A5A-A1F1-1E03885CCCFC}"/>
              </a:ext>
            </a:extLst>
          </p:cNvPr>
          <p:cNvSpPr txBox="1"/>
          <p:nvPr/>
        </p:nvSpPr>
        <p:spPr>
          <a:xfrm>
            <a:off x="1313177" y="3788399"/>
            <a:ext cx="450603" cy="276999"/>
          </a:xfrm>
          <a:prstGeom prst="rect">
            <a:avLst/>
          </a:prstGeom>
          <a:noFill/>
        </p:spPr>
        <p:txBody>
          <a:bodyPr wrap="square" rtlCol="0">
            <a:spAutoFit/>
          </a:bodyPr>
          <a:lstStyle/>
          <a:p>
            <a:pPr algn="ctr"/>
            <a:r>
              <a:rPr lang="en-US" altLang="zh-CN" sz="1200" b="1" dirty="0">
                <a:solidFill>
                  <a:srgbClr val="000000"/>
                </a:solidFill>
                <a:latin typeface="Cambria Math" panose="02040503050406030204" pitchFamily="18" charset="0"/>
                <a:ea typeface="Cambria Math" panose="02040503050406030204" pitchFamily="18" charset="0"/>
              </a:rPr>
              <a:t>A</a:t>
            </a:r>
            <a:endParaRPr lang="zh-CN" altLang="en-US" sz="1200" b="1" dirty="0">
              <a:solidFill>
                <a:srgbClr val="000000"/>
              </a:solidFill>
              <a:latin typeface="Cambria Math" panose="02040503050406030204" pitchFamily="18" charset="0"/>
            </a:endParaRPr>
          </a:p>
        </p:txBody>
      </p:sp>
      <p:sp>
        <p:nvSpPr>
          <p:cNvPr id="19" name="文本框 18">
            <a:extLst>
              <a:ext uri="{FF2B5EF4-FFF2-40B4-BE49-F238E27FC236}">
                <a16:creationId xmlns:a16="http://schemas.microsoft.com/office/drawing/2014/main" id="{788CC507-338B-40B0-8C58-B0414A87CA6D}"/>
              </a:ext>
            </a:extLst>
          </p:cNvPr>
          <p:cNvSpPr txBox="1"/>
          <p:nvPr/>
        </p:nvSpPr>
        <p:spPr>
          <a:xfrm>
            <a:off x="2526903" y="2577476"/>
            <a:ext cx="450603" cy="276999"/>
          </a:xfrm>
          <a:prstGeom prst="rect">
            <a:avLst/>
          </a:prstGeom>
          <a:noFill/>
        </p:spPr>
        <p:txBody>
          <a:bodyPr wrap="square" rtlCol="0">
            <a:spAutoFit/>
          </a:bodyPr>
          <a:lstStyle/>
          <a:p>
            <a:pPr algn="ctr"/>
            <a:r>
              <a:rPr lang="en-US" altLang="zh-CN" sz="1200" b="1" dirty="0">
                <a:solidFill>
                  <a:srgbClr val="000000"/>
                </a:solidFill>
                <a:latin typeface="Cambria Math" panose="02040503050406030204" pitchFamily="18" charset="0"/>
                <a:ea typeface="Cambria Math" panose="02040503050406030204" pitchFamily="18" charset="0"/>
              </a:rPr>
              <a:t>B</a:t>
            </a:r>
            <a:endParaRPr lang="zh-CN" altLang="en-US" sz="1200" b="1" dirty="0">
              <a:solidFill>
                <a:srgbClr val="000000"/>
              </a:solidFill>
              <a:latin typeface="Cambria Math" panose="02040503050406030204" pitchFamily="18" charset="0"/>
            </a:endParaRPr>
          </a:p>
        </p:txBody>
      </p:sp>
      <p:sp>
        <p:nvSpPr>
          <p:cNvPr id="21" name="文本框 20">
            <a:extLst>
              <a:ext uri="{FF2B5EF4-FFF2-40B4-BE49-F238E27FC236}">
                <a16:creationId xmlns:a16="http://schemas.microsoft.com/office/drawing/2014/main" id="{F539F7DB-AF26-479F-91B3-2CB28269D1A4}"/>
              </a:ext>
            </a:extLst>
          </p:cNvPr>
          <p:cNvSpPr txBox="1"/>
          <p:nvPr/>
        </p:nvSpPr>
        <p:spPr>
          <a:xfrm>
            <a:off x="2519342" y="3787862"/>
            <a:ext cx="450603" cy="276999"/>
          </a:xfrm>
          <a:prstGeom prst="rect">
            <a:avLst/>
          </a:prstGeom>
          <a:noFill/>
        </p:spPr>
        <p:txBody>
          <a:bodyPr wrap="square" rtlCol="0">
            <a:spAutoFit/>
          </a:bodyPr>
          <a:lstStyle/>
          <a:p>
            <a:pPr algn="ctr"/>
            <a:r>
              <a:rPr lang="en-US" altLang="zh-CN" sz="1200" b="1" dirty="0">
                <a:solidFill>
                  <a:srgbClr val="000000"/>
                </a:solidFill>
                <a:latin typeface="Cambria Math" panose="02040503050406030204" pitchFamily="18" charset="0"/>
                <a:ea typeface="Cambria Math" panose="02040503050406030204" pitchFamily="18" charset="0"/>
              </a:rPr>
              <a:t>C</a:t>
            </a:r>
            <a:endParaRPr lang="zh-CN" altLang="en-US" sz="1200" b="1" dirty="0">
              <a:solidFill>
                <a:srgbClr val="000000"/>
              </a:solidFill>
              <a:latin typeface="Cambria Math" panose="02040503050406030204" pitchFamily="18" charset="0"/>
            </a:endParaRPr>
          </a:p>
        </p:txBody>
      </p:sp>
      <p:sp>
        <p:nvSpPr>
          <p:cNvPr id="25" name="矩形 24">
            <a:extLst>
              <a:ext uri="{FF2B5EF4-FFF2-40B4-BE49-F238E27FC236}">
                <a16:creationId xmlns:a16="http://schemas.microsoft.com/office/drawing/2014/main" id="{7F53CB12-8F42-4043-9A00-C86768E16966}"/>
              </a:ext>
            </a:extLst>
          </p:cNvPr>
          <p:cNvSpPr/>
          <p:nvPr/>
        </p:nvSpPr>
        <p:spPr>
          <a:xfrm>
            <a:off x="2519341" y="3679605"/>
            <a:ext cx="144000" cy="144000"/>
          </a:xfrm>
          <a:prstGeom prst="rect">
            <a:avLst/>
          </a:prstGeom>
          <a:solidFill>
            <a:srgbClr val="B524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26" name="矩形 25">
            <a:extLst>
              <a:ext uri="{FF2B5EF4-FFF2-40B4-BE49-F238E27FC236}">
                <a16:creationId xmlns:a16="http://schemas.microsoft.com/office/drawing/2014/main" id="{7E7E6004-B0B9-4BE0-AB95-2CDD9F455D80}"/>
              </a:ext>
            </a:extLst>
          </p:cNvPr>
          <p:cNvSpPr/>
          <p:nvPr/>
        </p:nvSpPr>
        <p:spPr>
          <a:xfrm>
            <a:off x="1228476" y="3679605"/>
            <a:ext cx="617161" cy="144000"/>
          </a:xfrm>
          <a:prstGeom prst="rect">
            <a:avLst/>
          </a:prstGeom>
          <a:solidFill>
            <a:srgbClr val="B524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sp>
        <p:nvSpPr>
          <p:cNvPr id="27" name="矩形 26">
            <a:extLst>
              <a:ext uri="{FF2B5EF4-FFF2-40B4-BE49-F238E27FC236}">
                <a16:creationId xmlns:a16="http://schemas.microsoft.com/office/drawing/2014/main" id="{54FF23A0-B5BE-4BEF-BA5D-B37316980A02}"/>
              </a:ext>
            </a:extLst>
          </p:cNvPr>
          <p:cNvSpPr/>
          <p:nvPr/>
        </p:nvSpPr>
        <p:spPr>
          <a:xfrm rot="16200000">
            <a:off x="2282762" y="2651832"/>
            <a:ext cx="617161" cy="144000"/>
          </a:xfrm>
          <a:prstGeom prst="rect">
            <a:avLst/>
          </a:prstGeom>
          <a:solidFill>
            <a:srgbClr val="B5243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黑体" panose="02010609060101010101" pitchFamily="49" charset="-122"/>
              <a:cs typeface="+mn-cs"/>
            </a:endParaRPr>
          </a:p>
        </p:txBody>
      </p:sp>
      <p:cxnSp>
        <p:nvCxnSpPr>
          <p:cNvPr id="28" name="直接连接符 27">
            <a:extLst>
              <a:ext uri="{FF2B5EF4-FFF2-40B4-BE49-F238E27FC236}">
                <a16:creationId xmlns:a16="http://schemas.microsoft.com/office/drawing/2014/main" id="{DB0FDDC2-A104-467F-B65B-F26B81894E0D}"/>
              </a:ext>
            </a:extLst>
          </p:cNvPr>
          <p:cNvCxnSpPr>
            <a:cxnSpLocks/>
          </p:cNvCxnSpPr>
          <p:nvPr/>
        </p:nvCxnSpPr>
        <p:spPr>
          <a:xfrm>
            <a:off x="2527741" y="3032413"/>
            <a:ext cx="0" cy="638933"/>
          </a:xfrm>
          <a:prstGeom prst="line">
            <a:avLst/>
          </a:prstGeom>
          <a:noFill/>
          <a:ln w="12700" cap="flat" cmpd="sng" algn="ctr">
            <a:solidFill>
              <a:srgbClr val="C00000"/>
            </a:solidFill>
            <a:prstDash val="dash"/>
            <a:miter lim="800000"/>
          </a:ln>
          <a:effectLst/>
        </p:spPr>
      </p:cxnSp>
      <p:cxnSp>
        <p:nvCxnSpPr>
          <p:cNvPr id="31" name="直接连接符 30">
            <a:extLst>
              <a:ext uri="{FF2B5EF4-FFF2-40B4-BE49-F238E27FC236}">
                <a16:creationId xmlns:a16="http://schemas.microsoft.com/office/drawing/2014/main" id="{E001B074-B1FC-473A-95FB-BACDCD8FE54B}"/>
              </a:ext>
            </a:extLst>
          </p:cNvPr>
          <p:cNvCxnSpPr>
            <a:cxnSpLocks/>
          </p:cNvCxnSpPr>
          <p:nvPr/>
        </p:nvCxnSpPr>
        <p:spPr>
          <a:xfrm>
            <a:off x="2662194" y="3032412"/>
            <a:ext cx="0" cy="638933"/>
          </a:xfrm>
          <a:prstGeom prst="line">
            <a:avLst/>
          </a:prstGeom>
          <a:noFill/>
          <a:ln w="12700" cap="flat" cmpd="sng" algn="ctr">
            <a:solidFill>
              <a:srgbClr val="C00000"/>
            </a:solidFill>
            <a:prstDash val="dash"/>
            <a:miter lim="800000"/>
          </a:ln>
          <a:effectLst/>
        </p:spPr>
      </p:cxnSp>
      <p:cxnSp>
        <p:nvCxnSpPr>
          <p:cNvPr id="32" name="直接连接符 31">
            <a:extLst>
              <a:ext uri="{FF2B5EF4-FFF2-40B4-BE49-F238E27FC236}">
                <a16:creationId xmlns:a16="http://schemas.microsoft.com/office/drawing/2014/main" id="{92E7DB54-B98D-4B59-864B-078F9435DC7D}"/>
              </a:ext>
            </a:extLst>
          </p:cNvPr>
          <p:cNvCxnSpPr>
            <a:cxnSpLocks/>
          </p:cNvCxnSpPr>
          <p:nvPr/>
        </p:nvCxnSpPr>
        <p:spPr>
          <a:xfrm flipH="1">
            <a:off x="1845637" y="3687545"/>
            <a:ext cx="673705" cy="0"/>
          </a:xfrm>
          <a:prstGeom prst="line">
            <a:avLst/>
          </a:prstGeom>
          <a:noFill/>
          <a:ln w="12700" cap="flat" cmpd="sng" algn="ctr">
            <a:solidFill>
              <a:srgbClr val="C00000"/>
            </a:solidFill>
            <a:prstDash val="dash"/>
            <a:miter lim="800000"/>
          </a:ln>
          <a:effectLst/>
        </p:spPr>
      </p:cxnSp>
      <p:cxnSp>
        <p:nvCxnSpPr>
          <p:cNvPr id="35" name="直接连接符 34">
            <a:extLst>
              <a:ext uri="{FF2B5EF4-FFF2-40B4-BE49-F238E27FC236}">
                <a16:creationId xmlns:a16="http://schemas.microsoft.com/office/drawing/2014/main" id="{ADBCF1CC-5361-4ABB-A2A2-45F38013FEA0}"/>
              </a:ext>
            </a:extLst>
          </p:cNvPr>
          <p:cNvCxnSpPr>
            <a:cxnSpLocks/>
          </p:cNvCxnSpPr>
          <p:nvPr/>
        </p:nvCxnSpPr>
        <p:spPr>
          <a:xfrm flipH="1">
            <a:off x="1844050" y="3811367"/>
            <a:ext cx="673705" cy="0"/>
          </a:xfrm>
          <a:prstGeom prst="line">
            <a:avLst/>
          </a:prstGeom>
          <a:noFill/>
          <a:ln w="12700" cap="flat" cmpd="sng" algn="ctr">
            <a:solidFill>
              <a:srgbClr val="C00000"/>
            </a:solidFill>
            <a:prstDash val="dash"/>
            <a:miter lim="800000"/>
          </a:ln>
          <a:effectLst/>
        </p:spPr>
      </p:cxnSp>
    </p:spTree>
    <p:extLst>
      <p:ext uri="{BB962C8B-B14F-4D97-AF65-F5344CB8AC3E}">
        <p14:creationId xmlns:p14="http://schemas.microsoft.com/office/powerpoint/2010/main" val="4290644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lang="zh-CN" altLang="en-US" dirty="0"/>
              <a:t>番外：</a:t>
            </a:r>
            <a:r>
              <a:rPr lang="en-US" altLang="zh-CN" dirty="0"/>
              <a:t>GEMM</a:t>
            </a:r>
            <a:r>
              <a:rPr lang="zh-CN" altLang="en-US" dirty="0"/>
              <a:t>优化方法</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en-US" altLang="zh-CN" dirty="0">
                <a:solidFill>
                  <a:schemeClr val="tx1"/>
                </a:solidFill>
                <a:latin typeface="Cambria Math" panose="02040503050406030204" pitchFamily="18" charset="0"/>
                <a:ea typeface="Cambria Math" panose="02040503050406030204" pitchFamily="18" charset="0"/>
              </a:rPr>
              <a:t>Tile</a:t>
            </a:r>
          </a:p>
          <a:p>
            <a:r>
              <a:rPr lang="en-US" altLang="zh-CN" dirty="0">
                <a:solidFill>
                  <a:schemeClr val="tx1"/>
                </a:solidFill>
                <a:latin typeface="Cambria Math" panose="02040503050406030204" pitchFamily="18" charset="0"/>
                <a:ea typeface="Cambria Math" panose="02040503050406030204" pitchFamily="18" charset="0"/>
              </a:rPr>
              <a:t>Tensor</a:t>
            </a:r>
            <a:r>
              <a:rPr lang="zh-CN" altLang="en-US" dirty="0">
                <a:solidFill>
                  <a:schemeClr val="tx1"/>
                </a:solidFill>
                <a:latin typeface="Cambria Math" panose="02040503050406030204" pitchFamily="18" charset="0"/>
                <a:ea typeface="Cambria Math" panose="02040503050406030204" pitchFamily="18" charset="0"/>
              </a:rPr>
              <a:t> </a:t>
            </a:r>
            <a:r>
              <a:rPr lang="en-US" altLang="zh-CN" dirty="0">
                <a:solidFill>
                  <a:schemeClr val="tx1"/>
                </a:solidFill>
                <a:latin typeface="Cambria Math" panose="02040503050406030204" pitchFamily="18" charset="0"/>
                <a:ea typeface="Cambria Math" panose="02040503050406030204" pitchFamily="18" charset="0"/>
              </a:rPr>
              <a:t>Core</a:t>
            </a:r>
          </a:p>
          <a:p>
            <a:r>
              <a:rPr lang="en-US" altLang="zh-CN" dirty="0" err="1">
                <a:solidFill>
                  <a:schemeClr val="tx1"/>
                </a:solidFill>
                <a:latin typeface="Cambria Math" panose="02040503050406030204" pitchFamily="18" charset="0"/>
                <a:ea typeface="Cambria Math" panose="02040503050406030204" pitchFamily="18" charset="0"/>
              </a:rPr>
              <a:t>SplitK</a:t>
            </a:r>
            <a:endParaRPr lang="en-US" altLang="zh-CN" dirty="0">
              <a:solidFill>
                <a:schemeClr val="tx1"/>
              </a:solidFill>
              <a:latin typeface="Cambria Math" panose="02040503050406030204" pitchFamily="18" charset="0"/>
              <a:ea typeface="Cambria Math" panose="02040503050406030204" pitchFamily="18" charset="0"/>
            </a:endParaRPr>
          </a:p>
          <a:p>
            <a:r>
              <a:rPr lang="en-US" altLang="zh-CN" dirty="0">
                <a:solidFill>
                  <a:schemeClr val="tx1"/>
                </a:solidFill>
                <a:latin typeface="Cambria Math" panose="02040503050406030204" pitchFamily="18" charset="0"/>
                <a:ea typeface="Cambria Math" panose="02040503050406030204" pitchFamily="18" charset="0"/>
              </a:rPr>
              <a:t>Bank</a:t>
            </a:r>
            <a:r>
              <a:rPr lang="zh-CN" altLang="en-US" dirty="0">
                <a:solidFill>
                  <a:schemeClr val="tx1"/>
                </a:solidFill>
                <a:latin typeface="Cambria Math" panose="02040503050406030204" pitchFamily="18" charset="0"/>
                <a:ea typeface="Cambria Math" panose="02040503050406030204" pitchFamily="18" charset="0"/>
              </a:rPr>
              <a:t> </a:t>
            </a:r>
            <a:r>
              <a:rPr lang="en-US" altLang="zh-CN" dirty="0">
                <a:solidFill>
                  <a:schemeClr val="tx1"/>
                </a:solidFill>
                <a:latin typeface="Cambria Math" panose="02040503050406030204" pitchFamily="18" charset="0"/>
                <a:ea typeface="Cambria Math" panose="02040503050406030204" pitchFamily="18" charset="0"/>
              </a:rPr>
              <a:t>conflict</a:t>
            </a:r>
          </a:p>
          <a:p>
            <a:endParaRPr lang="en-US" altLang="zh-CN" dirty="0">
              <a:solidFill>
                <a:schemeClr val="tx1"/>
              </a:solidFill>
              <a:latin typeface="Cambria Math" panose="02040503050406030204" pitchFamily="18" charset="0"/>
              <a:ea typeface="Cambria Math" panose="02040503050406030204" pitchFamily="18" charset="0"/>
            </a:endParaRP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14" name="文本框 13">
            <a:extLst>
              <a:ext uri="{FF2B5EF4-FFF2-40B4-BE49-F238E27FC236}">
                <a16:creationId xmlns:a16="http://schemas.microsoft.com/office/drawing/2014/main" id="{5B6D831F-B951-41FB-95C4-41B2F971A695}"/>
              </a:ext>
            </a:extLst>
          </p:cNvPr>
          <p:cNvSpPr txBox="1"/>
          <p:nvPr/>
        </p:nvSpPr>
        <p:spPr>
          <a:xfrm>
            <a:off x="1726261" y="1380254"/>
            <a:ext cx="347415" cy="200055"/>
          </a:xfrm>
          <a:prstGeom prst="rect">
            <a:avLst/>
          </a:prstGeom>
          <a:noFill/>
        </p:spPr>
        <p:txBody>
          <a:bodyPr wrap="square" rtlCol="0">
            <a:spAutoFit/>
          </a:bodyPr>
          <a:lstStyle/>
          <a:p>
            <a:pPr algn="ctr"/>
            <a:r>
              <a:rPr lang="en-US" altLang="zh-CN" sz="700" b="1" dirty="0">
                <a:solidFill>
                  <a:srgbClr val="000000"/>
                </a:solidFill>
                <a:latin typeface="Cambria Math" panose="02040503050406030204" pitchFamily="18" charset="0"/>
                <a:ea typeface="Cambria Math" panose="02040503050406030204" pitchFamily="18" charset="0"/>
              </a:rPr>
              <a:t>Y</a:t>
            </a:r>
            <a:endParaRPr lang="zh-CN" altLang="en-US" sz="700" b="1" dirty="0">
              <a:solidFill>
                <a:srgbClr val="000000"/>
              </a:solidFill>
              <a:latin typeface="Cambria Math" panose="02040503050406030204" pitchFamily="18" charset="0"/>
            </a:endParaRPr>
          </a:p>
        </p:txBody>
      </p:sp>
    </p:spTree>
    <p:extLst>
      <p:ext uri="{BB962C8B-B14F-4D97-AF65-F5344CB8AC3E}">
        <p14:creationId xmlns:p14="http://schemas.microsoft.com/office/powerpoint/2010/main" val="560141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lang="zh-CN" altLang="en-US" dirty="0"/>
              <a:t>番外：</a:t>
            </a:r>
            <a:r>
              <a:rPr lang="en-US" altLang="zh-CN" dirty="0"/>
              <a:t>LLM inference</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en-US" altLang="zh-CN" dirty="0">
                <a:solidFill>
                  <a:schemeClr val="tx1"/>
                </a:solidFill>
                <a:latin typeface="Cambria Math" panose="02040503050406030204" pitchFamily="18" charset="0"/>
                <a:ea typeface="Cambria Math" panose="02040503050406030204" pitchFamily="18" charset="0"/>
              </a:rPr>
              <a:t>LLM</a:t>
            </a:r>
            <a:r>
              <a:rPr lang="zh-CN" altLang="en-US" dirty="0">
                <a:solidFill>
                  <a:schemeClr val="tx1"/>
                </a:solidFill>
                <a:latin typeface="Cambria Math" panose="02040503050406030204" pitchFamily="18" charset="0"/>
              </a:rPr>
              <a:t> </a:t>
            </a:r>
            <a:r>
              <a:rPr lang="en-US" altLang="zh-CN" dirty="0">
                <a:solidFill>
                  <a:schemeClr val="tx1"/>
                </a:solidFill>
                <a:latin typeface="Cambria Math" panose="02040503050406030204" pitchFamily="18" charset="0"/>
                <a:ea typeface="Cambria Math" panose="02040503050406030204" pitchFamily="18" charset="0"/>
              </a:rPr>
              <a:t>inference</a:t>
            </a:r>
            <a:r>
              <a:rPr lang="zh-CN" altLang="en-US" dirty="0">
                <a:solidFill>
                  <a:schemeClr val="tx1"/>
                </a:solidFill>
                <a:latin typeface="Cambria Math" panose="02040503050406030204" pitchFamily="18" charset="0"/>
              </a:rPr>
              <a:t> </a:t>
            </a:r>
            <a:r>
              <a:rPr lang="en-US" altLang="zh-CN" dirty="0">
                <a:solidFill>
                  <a:schemeClr val="tx1"/>
                </a:solidFill>
                <a:latin typeface="Cambria Math" panose="02040503050406030204" pitchFamily="18" charset="0"/>
                <a:ea typeface="Cambria Math" panose="02040503050406030204" pitchFamily="18" charset="0"/>
              </a:rPr>
              <a:t>dataflow</a:t>
            </a:r>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14" name="文本框 13">
            <a:extLst>
              <a:ext uri="{FF2B5EF4-FFF2-40B4-BE49-F238E27FC236}">
                <a16:creationId xmlns:a16="http://schemas.microsoft.com/office/drawing/2014/main" id="{5B6D831F-B951-41FB-95C4-41B2F971A695}"/>
              </a:ext>
            </a:extLst>
          </p:cNvPr>
          <p:cNvSpPr txBox="1"/>
          <p:nvPr/>
        </p:nvSpPr>
        <p:spPr>
          <a:xfrm>
            <a:off x="1726261" y="1380254"/>
            <a:ext cx="347415" cy="200055"/>
          </a:xfrm>
          <a:prstGeom prst="rect">
            <a:avLst/>
          </a:prstGeom>
          <a:noFill/>
        </p:spPr>
        <p:txBody>
          <a:bodyPr wrap="square" rtlCol="0">
            <a:spAutoFit/>
          </a:bodyPr>
          <a:lstStyle/>
          <a:p>
            <a:pPr algn="ctr"/>
            <a:r>
              <a:rPr lang="en-US" altLang="zh-CN" sz="700" b="1" dirty="0">
                <a:solidFill>
                  <a:srgbClr val="000000"/>
                </a:solidFill>
                <a:latin typeface="Cambria Math" panose="02040503050406030204" pitchFamily="18" charset="0"/>
                <a:ea typeface="Cambria Math" panose="02040503050406030204" pitchFamily="18" charset="0"/>
              </a:rPr>
              <a:t>Y</a:t>
            </a:r>
            <a:endParaRPr lang="zh-CN" altLang="en-US" sz="700" b="1" dirty="0">
              <a:solidFill>
                <a:srgbClr val="000000"/>
              </a:solidFill>
              <a:latin typeface="Cambria Math" panose="02040503050406030204" pitchFamily="18" charset="0"/>
            </a:endParaRPr>
          </a:p>
        </p:txBody>
      </p:sp>
      <p:pic>
        <p:nvPicPr>
          <p:cNvPr id="15" name="图片 14">
            <a:extLst>
              <a:ext uri="{FF2B5EF4-FFF2-40B4-BE49-F238E27FC236}">
                <a16:creationId xmlns:a16="http://schemas.microsoft.com/office/drawing/2014/main" id="{A017E947-FF13-E725-2D9F-547A151C4AE9}"/>
              </a:ext>
            </a:extLst>
          </p:cNvPr>
          <p:cNvPicPr>
            <a:picLocks noChangeAspect="1"/>
          </p:cNvPicPr>
          <p:nvPr/>
        </p:nvPicPr>
        <p:blipFill>
          <a:blip r:embed="rId3"/>
          <a:stretch>
            <a:fillRect/>
          </a:stretch>
        </p:blipFill>
        <p:spPr>
          <a:xfrm>
            <a:off x="1496290" y="1244373"/>
            <a:ext cx="6232689" cy="5312292"/>
          </a:xfrm>
          <a:prstGeom prst="rect">
            <a:avLst/>
          </a:prstGeom>
        </p:spPr>
      </p:pic>
    </p:spTree>
    <p:extLst>
      <p:ext uri="{BB962C8B-B14F-4D97-AF65-F5344CB8AC3E}">
        <p14:creationId xmlns:p14="http://schemas.microsoft.com/office/powerpoint/2010/main" val="883463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9BC41AB-A65B-9043-B1DC-8369F2AD97C6}"/>
              </a:ext>
            </a:extLst>
          </p:cNvPr>
          <p:cNvSpPr>
            <a:spLocks noGrp="1"/>
          </p:cNvSpPr>
          <p:nvPr>
            <p:ph type="ctrTitle"/>
          </p:nvPr>
        </p:nvSpPr>
        <p:spPr>
          <a:xfrm>
            <a:off x="0" y="2247899"/>
            <a:ext cx="9144000" cy="1241823"/>
          </a:xfrm>
        </p:spPr>
        <p:txBody>
          <a:bodyPr>
            <a:normAutofit/>
          </a:bodyPr>
          <a:lstStyle/>
          <a:p>
            <a:r>
              <a:rPr lang="en-US" altLang="zh-CN" sz="2800" dirty="0" err="1">
                <a:latin typeface="+mj-lt"/>
              </a:rPr>
              <a:t>FlashDecoding</a:t>
            </a:r>
            <a:r>
              <a:rPr lang="en-US" altLang="zh-CN" sz="2800" dirty="0">
                <a:latin typeface="+mj-lt"/>
              </a:rPr>
              <a:t>++:</a:t>
            </a:r>
            <a:r>
              <a:rPr lang="zh-CN" altLang="en-US" sz="2800" dirty="0">
                <a:latin typeface="+mj-lt"/>
              </a:rPr>
              <a:t> </a:t>
            </a:r>
            <a:r>
              <a:rPr lang="en-US" altLang="zh-CN" sz="2800" dirty="0">
                <a:latin typeface="+mj-lt"/>
              </a:rPr>
              <a:t>Faster</a:t>
            </a:r>
            <a:r>
              <a:rPr lang="zh-CN" altLang="en-US" sz="2800" dirty="0">
                <a:latin typeface="+mj-lt"/>
              </a:rPr>
              <a:t> </a:t>
            </a:r>
            <a:r>
              <a:rPr lang="en-US" altLang="zh-CN" sz="2800" dirty="0">
                <a:latin typeface="+mj-lt"/>
              </a:rPr>
              <a:t>Large</a:t>
            </a:r>
            <a:r>
              <a:rPr lang="zh-CN" altLang="en-US" sz="2800" dirty="0">
                <a:latin typeface="+mj-lt"/>
              </a:rPr>
              <a:t> </a:t>
            </a:r>
            <a:r>
              <a:rPr lang="en-US" altLang="zh-CN" sz="2800" dirty="0">
                <a:latin typeface="+mj-lt"/>
              </a:rPr>
              <a:t>Language</a:t>
            </a:r>
            <a:r>
              <a:rPr lang="zh-CN" altLang="en-US" sz="2800" dirty="0">
                <a:latin typeface="+mj-lt"/>
              </a:rPr>
              <a:t> </a:t>
            </a:r>
            <a:r>
              <a:rPr lang="en-US" altLang="zh-CN" sz="2800" dirty="0">
                <a:latin typeface="+mj-lt"/>
              </a:rPr>
              <a:t>Model</a:t>
            </a:r>
            <a:r>
              <a:rPr lang="zh-CN" altLang="en-US" sz="2800" dirty="0">
                <a:latin typeface="+mj-lt"/>
              </a:rPr>
              <a:t> </a:t>
            </a:r>
            <a:r>
              <a:rPr lang="en-US" altLang="zh-CN" sz="2800" dirty="0">
                <a:latin typeface="+mj-lt"/>
              </a:rPr>
              <a:t>Inference</a:t>
            </a:r>
            <a:r>
              <a:rPr lang="zh-CN" altLang="en-US" sz="2800" dirty="0">
                <a:latin typeface="+mj-lt"/>
              </a:rPr>
              <a:t> </a:t>
            </a:r>
            <a:r>
              <a:rPr lang="en-US" altLang="zh-CN" sz="2800" dirty="0">
                <a:latin typeface="+mj-lt"/>
              </a:rPr>
              <a:t>on</a:t>
            </a:r>
            <a:r>
              <a:rPr lang="zh-CN" altLang="en-US" sz="2800" dirty="0">
                <a:latin typeface="+mj-lt"/>
              </a:rPr>
              <a:t> </a:t>
            </a:r>
            <a:r>
              <a:rPr lang="en-US" altLang="zh-CN" sz="2800" dirty="0">
                <a:latin typeface="+mj-lt"/>
              </a:rPr>
              <a:t>GPUs</a:t>
            </a:r>
            <a:endParaRPr lang="zh-CN" altLang="en-US" sz="2800" dirty="0">
              <a:latin typeface="+mj-lt"/>
            </a:endParaRPr>
          </a:p>
        </p:txBody>
      </p:sp>
      <p:sp>
        <p:nvSpPr>
          <p:cNvPr id="6" name="副标题 5">
            <a:extLst>
              <a:ext uri="{FF2B5EF4-FFF2-40B4-BE49-F238E27FC236}">
                <a16:creationId xmlns:a16="http://schemas.microsoft.com/office/drawing/2014/main" id="{C3F85AC9-09C8-E04B-9AFA-891D2C2707AA}"/>
              </a:ext>
            </a:extLst>
          </p:cNvPr>
          <p:cNvSpPr>
            <a:spLocks noGrp="1"/>
          </p:cNvSpPr>
          <p:nvPr>
            <p:ph type="subTitle" idx="1"/>
          </p:nvPr>
        </p:nvSpPr>
        <p:spPr>
          <a:xfrm>
            <a:off x="696191" y="3429000"/>
            <a:ext cx="7751618" cy="2732809"/>
          </a:xfrm>
        </p:spPr>
        <p:txBody>
          <a:bodyPr>
            <a:normAutofit lnSpcReduction="10000"/>
          </a:bodyPr>
          <a:lstStyle/>
          <a:p>
            <a:r>
              <a:rPr lang="en-US" altLang="zh-CN" b="1" u="sng" dirty="0" err="1"/>
              <a:t>Ke</a:t>
            </a:r>
            <a:r>
              <a:rPr lang="zh-CN" altLang="en-US" b="1" u="sng" dirty="0"/>
              <a:t> </a:t>
            </a:r>
            <a:r>
              <a:rPr lang="en-US" altLang="zh-CN" b="1" u="sng" dirty="0"/>
              <a:t>Hong</a:t>
            </a:r>
            <a:r>
              <a:rPr lang="en-US" altLang="zh-CN" b="1" u="sng" baseline="30000" dirty="0"/>
              <a:t>14</a:t>
            </a:r>
            <a:r>
              <a:rPr lang="en-US" altLang="zh-CN" dirty="0"/>
              <a:t>,</a:t>
            </a:r>
            <a:r>
              <a:rPr lang="zh-CN" altLang="en-US" dirty="0"/>
              <a:t> </a:t>
            </a:r>
            <a:r>
              <a:rPr lang="en-US" altLang="zh-CN" b="1" u="sng" dirty="0" err="1">
                <a:solidFill>
                  <a:schemeClr val="accent1"/>
                </a:solidFill>
              </a:rPr>
              <a:t>Guohao</a:t>
            </a:r>
            <a:r>
              <a:rPr lang="zh-CN" altLang="en-US" b="1" u="sng" dirty="0">
                <a:solidFill>
                  <a:schemeClr val="accent1"/>
                </a:solidFill>
              </a:rPr>
              <a:t> </a:t>
            </a:r>
            <a:r>
              <a:rPr lang="en-US" altLang="zh-CN" b="1" u="sng" dirty="0">
                <a:solidFill>
                  <a:schemeClr val="accent1"/>
                </a:solidFill>
              </a:rPr>
              <a:t>Dai</a:t>
            </a:r>
            <a:r>
              <a:rPr lang="en-US" altLang="zh-CN" b="1" u="sng" baseline="30000" dirty="0">
                <a:solidFill>
                  <a:schemeClr val="accent1"/>
                </a:solidFill>
              </a:rPr>
              <a:t>24</a:t>
            </a:r>
            <a:r>
              <a:rPr lang="zh-CN" altLang="en-US" b="1" u="sng" baseline="30000" dirty="0">
                <a:solidFill>
                  <a:schemeClr val="accent1"/>
                </a:solidFill>
              </a:rPr>
              <a:t>*</a:t>
            </a:r>
            <a:r>
              <a:rPr lang="en-US" altLang="zh-CN" dirty="0"/>
              <a:t>,</a:t>
            </a:r>
            <a:r>
              <a:rPr lang="zh-CN" altLang="en-US" dirty="0"/>
              <a:t> </a:t>
            </a:r>
            <a:r>
              <a:rPr lang="en-US" altLang="zh-CN" b="1" u="sng" dirty="0"/>
              <a:t>Jiaming</a:t>
            </a:r>
            <a:r>
              <a:rPr lang="zh-CN" altLang="en-US" b="1" u="sng" dirty="0"/>
              <a:t> </a:t>
            </a:r>
            <a:r>
              <a:rPr lang="en-US" altLang="zh-CN" b="1" u="sng" dirty="0"/>
              <a:t>Xu</a:t>
            </a:r>
            <a:r>
              <a:rPr lang="en-US" altLang="zh-CN" b="1" u="sng" baseline="30000" dirty="0"/>
              <a:t>24</a:t>
            </a:r>
            <a:r>
              <a:rPr lang="en-US" altLang="zh-CN" dirty="0"/>
              <a:t>,</a:t>
            </a:r>
            <a:r>
              <a:rPr lang="zh-CN" altLang="en-US" dirty="0"/>
              <a:t> </a:t>
            </a:r>
            <a:r>
              <a:rPr lang="en-US" altLang="zh-CN" dirty="0" err="1"/>
              <a:t>Qiuli</a:t>
            </a:r>
            <a:r>
              <a:rPr lang="zh-CN" altLang="en-US" dirty="0"/>
              <a:t> </a:t>
            </a:r>
            <a:r>
              <a:rPr lang="en-US" altLang="zh-CN" dirty="0"/>
              <a:t>Mao</a:t>
            </a:r>
            <a:r>
              <a:rPr lang="en-US" altLang="zh-CN" baseline="30000" dirty="0"/>
              <a:t>14</a:t>
            </a:r>
            <a:r>
              <a:rPr lang="en-US" altLang="zh-CN" dirty="0"/>
              <a:t>,</a:t>
            </a:r>
            <a:r>
              <a:rPr lang="zh-CN" altLang="en-US" dirty="0"/>
              <a:t> </a:t>
            </a:r>
            <a:r>
              <a:rPr lang="en-US" altLang="zh-CN" dirty="0" err="1"/>
              <a:t>Xiuhong</a:t>
            </a:r>
            <a:r>
              <a:rPr lang="zh-CN" altLang="en-US" dirty="0"/>
              <a:t> </a:t>
            </a:r>
            <a:r>
              <a:rPr lang="en-US" altLang="zh-CN" dirty="0"/>
              <a:t>Li</a:t>
            </a:r>
            <a:r>
              <a:rPr lang="en-US" altLang="zh-CN" baseline="30000" dirty="0"/>
              <a:t>3</a:t>
            </a:r>
            <a:r>
              <a:rPr lang="en-US" altLang="zh-CN" dirty="0"/>
              <a:t>,</a:t>
            </a:r>
            <a:r>
              <a:rPr lang="zh-CN" altLang="en-US" dirty="0"/>
              <a:t> </a:t>
            </a:r>
            <a:endParaRPr lang="en-US" altLang="zh-CN" dirty="0"/>
          </a:p>
          <a:p>
            <a:r>
              <a:rPr lang="en-US" altLang="zh-CN" dirty="0"/>
              <a:t>Jun</a:t>
            </a:r>
            <a:r>
              <a:rPr lang="zh-CN" altLang="en-US" dirty="0"/>
              <a:t> </a:t>
            </a:r>
            <a:r>
              <a:rPr lang="en-US" altLang="zh-CN" dirty="0"/>
              <a:t>Liu</a:t>
            </a:r>
            <a:r>
              <a:rPr lang="en-US" altLang="zh-CN" baseline="30000" dirty="0"/>
              <a:t>24</a:t>
            </a:r>
            <a:r>
              <a:rPr lang="en-US" altLang="zh-CN" dirty="0"/>
              <a:t>,</a:t>
            </a:r>
            <a:r>
              <a:rPr lang="zh-CN" altLang="en-US" dirty="0"/>
              <a:t> </a:t>
            </a:r>
            <a:r>
              <a:rPr lang="en-US" altLang="zh-CN" dirty="0" err="1"/>
              <a:t>Kangdi</a:t>
            </a:r>
            <a:r>
              <a:rPr lang="zh-CN" altLang="en-US" dirty="0"/>
              <a:t> </a:t>
            </a:r>
            <a:r>
              <a:rPr lang="en-US" altLang="zh-CN" dirty="0"/>
              <a:t>Chen</a:t>
            </a:r>
            <a:r>
              <a:rPr lang="en-US" altLang="zh-CN" baseline="30000" dirty="0"/>
              <a:t>4</a:t>
            </a:r>
            <a:r>
              <a:rPr lang="en-US" altLang="zh-CN" dirty="0"/>
              <a:t>,</a:t>
            </a:r>
            <a:r>
              <a:rPr lang="zh-CN" altLang="en-US" dirty="0"/>
              <a:t> </a:t>
            </a:r>
            <a:r>
              <a:rPr lang="en-US" altLang="zh-CN" dirty="0" err="1"/>
              <a:t>Yuhan</a:t>
            </a:r>
            <a:r>
              <a:rPr lang="zh-CN" altLang="en-US" dirty="0"/>
              <a:t> </a:t>
            </a:r>
            <a:r>
              <a:rPr lang="en-US" altLang="zh-CN" dirty="0"/>
              <a:t>Dong</a:t>
            </a:r>
            <a:r>
              <a:rPr lang="en-US" altLang="zh-CN" baseline="30000" dirty="0"/>
              <a:t>1</a:t>
            </a:r>
            <a:r>
              <a:rPr lang="en-US" altLang="zh-CN" dirty="0"/>
              <a:t>,</a:t>
            </a:r>
            <a:r>
              <a:rPr lang="zh-CN" altLang="en-US" dirty="0"/>
              <a:t> </a:t>
            </a:r>
            <a:r>
              <a:rPr lang="en-US" altLang="zh-CN" b="1" dirty="0">
                <a:solidFill>
                  <a:schemeClr val="accent1"/>
                </a:solidFill>
              </a:rPr>
              <a:t>Yu</a:t>
            </a:r>
            <a:r>
              <a:rPr lang="zh-CN" altLang="en-US" b="1" dirty="0">
                <a:solidFill>
                  <a:schemeClr val="accent1"/>
                </a:solidFill>
              </a:rPr>
              <a:t> </a:t>
            </a:r>
            <a:r>
              <a:rPr lang="en-US" altLang="zh-CN" b="1" dirty="0">
                <a:solidFill>
                  <a:schemeClr val="accent1"/>
                </a:solidFill>
              </a:rPr>
              <a:t>Wang</a:t>
            </a:r>
            <a:r>
              <a:rPr lang="en-US" altLang="zh-CN" b="1" baseline="30000" dirty="0">
                <a:solidFill>
                  <a:schemeClr val="accent1"/>
                </a:solidFill>
              </a:rPr>
              <a:t>1</a:t>
            </a:r>
            <a:r>
              <a:rPr lang="zh-CN" altLang="en-US" b="1" baseline="30000" dirty="0">
                <a:solidFill>
                  <a:schemeClr val="accent1"/>
                </a:solidFill>
              </a:rPr>
              <a:t>*</a:t>
            </a:r>
            <a:endParaRPr lang="en-US" altLang="zh-CN" b="1" dirty="0">
              <a:solidFill>
                <a:schemeClr val="accent1"/>
              </a:solidFill>
            </a:endParaRPr>
          </a:p>
          <a:p>
            <a:r>
              <a:rPr lang="en-US" altLang="zh-CN" sz="1600" baseline="30000" dirty="0"/>
              <a:t>1</a:t>
            </a:r>
            <a:r>
              <a:rPr lang="en-US" altLang="zh-CN" sz="1600" dirty="0"/>
              <a:t>Tsinghua</a:t>
            </a:r>
            <a:r>
              <a:rPr lang="zh-CN" altLang="en-US" sz="1600" dirty="0"/>
              <a:t> </a:t>
            </a:r>
            <a:r>
              <a:rPr lang="en-US" altLang="zh-CN" sz="1600" dirty="0"/>
              <a:t>University,</a:t>
            </a:r>
            <a:r>
              <a:rPr lang="zh-CN" altLang="en-US" sz="1600" dirty="0"/>
              <a:t> </a:t>
            </a:r>
            <a:r>
              <a:rPr lang="en-US" altLang="zh-CN" sz="1600" baseline="30000" dirty="0"/>
              <a:t>2</a:t>
            </a:r>
            <a:r>
              <a:rPr lang="en-US" altLang="zh-CN" sz="1600" dirty="0"/>
              <a:t>Shanghai</a:t>
            </a:r>
            <a:r>
              <a:rPr lang="zh-CN" altLang="en-US" sz="1600" dirty="0"/>
              <a:t> </a:t>
            </a:r>
            <a:r>
              <a:rPr lang="en-US" altLang="zh-CN" sz="1600" dirty="0"/>
              <a:t>Jiao</a:t>
            </a:r>
            <a:r>
              <a:rPr lang="zh-CN" altLang="en-US" sz="1600" dirty="0"/>
              <a:t> </a:t>
            </a:r>
            <a:r>
              <a:rPr lang="en-US" altLang="zh-CN" sz="1600" dirty="0"/>
              <a:t>Tong</a:t>
            </a:r>
            <a:r>
              <a:rPr lang="zh-CN" altLang="en-US" sz="1600" dirty="0"/>
              <a:t> </a:t>
            </a:r>
            <a:r>
              <a:rPr lang="en-US" altLang="zh-CN" sz="1600" dirty="0"/>
              <a:t>University</a:t>
            </a:r>
          </a:p>
          <a:p>
            <a:r>
              <a:rPr lang="en-US" altLang="zh-CN" sz="1600" baseline="30000" dirty="0"/>
              <a:t>3</a:t>
            </a:r>
            <a:r>
              <a:rPr lang="en-US" altLang="zh-CN" sz="1600" dirty="0"/>
              <a:t>Peking</a:t>
            </a:r>
            <a:r>
              <a:rPr lang="zh-CN" altLang="en-US" sz="1600" dirty="0"/>
              <a:t> </a:t>
            </a:r>
            <a:r>
              <a:rPr lang="en-US" altLang="zh-CN" sz="1600" dirty="0"/>
              <a:t>University,</a:t>
            </a:r>
            <a:r>
              <a:rPr lang="zh-CN" altLang="en-US" sz="1600" dirty="0"/>
              <a:t> </a:t>
            </a:r>
            <a:r>
              <a:rPr lang="en-US" altLang="zh-CN" sz="1600" baseline="30000" dirty="0"/>
              <a:t>4</a:t>
            </a:r>
            <a:r>
              <a:rPr lang="en-US" altLang="zh-CN" sz="1600" dirty="0"/>
              <a:t>Infinigence-AI</a:t>
            </a:r>
          </a:p>
          <a:p>
            <a:r>
              <a:rPr lang="zh-CN" altLang="en-US" sz="1600" b="1" u="sng" dirty="0"/>
              <a:t>共同第一作者</a:t>
            </a:r>
            <a:r>
              <a:rPr lang="zh-CN" altLang="en-US" sz="1600" b="1" dirty="0">
                <a:solidFill>
                  <a:schemeClr val="accent1"/>
                </a:solidFill>
              </a:rPr>
              <a:t> </a:t>
            </a:r>
            <a:r>
              <a:rPr lang="zh-CN" altLang="en-US" sz="1600" b="1" baseline="30000" dirty="0">
                <a:solidFill>
                  <a:schemeClr val="accent1"/>
                </a:solidFill>
              </a:rPr>
              <a:t>*</a:t>
            </a:r>
            <a:r>
              <a:rPr lang="zh-CN" altLang="en-US" sz="1600" b="1" dirty="0">
                <a:solidFill>
                  <a:schemeClr val="accent1"/>
                </a:solidFill>
              </a:rPr>
              <a:t>通信作者 </a:t>
            </a:r>
            <a:endParaRPr lang="en-US" altLang="zh-CN" sz="1600" b="1" dirty="0">
              <a:solidFill>
                <a:schemeClr val="accent1"/>
              </a:solidFill>
            </a:endParaRPr>
          </a:p>
          <a:p>
            <a:endParaRPr lang="en-US" altLang="zh-CN" sz="1600" dirty="0"/>
          </a:p>
          <a:p>
            <a:r>
              <a:rPr lang="en-US" altLang="zh-CN" sz="1600" i="1" dirty="0"/>
              <a:t>Submitted</a:t>
            </a:r>
            <a:r>
              <a:rPr lang="zh-CN" altLang="en-US" sz="1600" i="1" dirty="0"/>
              <a:t> </a:t>
            </a:r>
            <a:r>
              <a:rPr lang="en-US" altLang="zh-CN" sz="1600" i="1" dirty="0"/>
              <a:t>to</a:t>
            </a:r>
            <a:r>
              <a:rPr lang="zh-CN" altLang="en-US" sz="1600" i="1" dirty="0"/>
              <a:t> </a:t>
            </a:r>
            <a:r>
              <a:rPr lang="en-US" altLang="zh-CN" sz="1600" i="1" dirty="0"/>
              <a:t>MLSys’24</a:t>
            </a:r>
            <a:r>
              <a:rPr lang="zh-CN" altLang="en-US" sz="1600" i="1" dirty="0"/>
              <a:t> </a:t>
            </a:r>
            <a:endParaRPr lang="en-US" altLang="zh-CN" sz="1600" i="1" dirty="0"/>
          </a:p>
          <a:p>
            <a:endParaRPr lang="zh-CN" altLang="en-US" dirty="0"/>
          </a:p>
        </p:txBody>
      </p:sp>
      <p:pic>
        <p:nvPicPr>
          <p:cNvPr id="11" name="图片 10">
            <a:extLst>
              <a:ext uri="{FF2B5EF4-FFF2-40B4-BE49-F238E27FC236}">
                <a16:creationId xmlns:a16="http://schemas.microsoft.com/office/drawing/2014/main" id="{7AD62663-5960-3311-93B5-774002078DBB}"/>
              </a:ext>
            </a:extLst>
          </p:cNvPr>
          <p:cNvPicPr>
            <a:picLocks noChangeAspect="1"/>
          </p:cNvPicPr>
          <p:nvPr/>
        </p:nvPicPr>
        <p:blipFill rotWithShape="1">
          <a:blip r:embed="rId3"/>
          <a:srcRect b="39437"/>
          <a:stretch/>
        </p:blipFill>
        <p:spPr>
          <a:xfrm>
            <a:off x="305401" y="878885"/>
            <a:ext cx="2917791" cy="509691"/>
          </a:xfrm>
          <a:prstGeom prst="rect">
            <a:avLst/>
          </a:prstGeom>
        </p:spPr>
      </p:pic>
      <p:pic>
        <p:nvPicPr>
          <p:cNvPr id="2" name="图片 1">
            <a:extLst>
              <a:ext uri="{FF2B5EF4-FFF2-40B4-BE49-F238E27FC236}">
                <a16:creationId xmlns:a16="http://schemas.microsoft.com/office/drawing/2014/main" id="{7AD4A1FD-FA49-A817-D9D6-76381BB8475E}"/>
              </a:ext>
            </a:extLst>
          </p:cNvPr>
          <p:cNvPicPr>
            <a:picLocks noChangeAspect="1"/>
          </p:cNvPicPr>
          <p:nvPr/>
        </p:nvPicPr>
        <p:blipFill rotWithShape="1">
          <a:blip r:embed="rId4"/>
          <a:srcRect r="64264"/>
          <a:stretch/>
        </p:blipFill>
        <p:spPr>
          <a:xfrm>
            <a:off x="5576679" y="73865"/>
            <a:ext cx="1805655" cy="810476"/>
          </a:xfrm>
          <a:prstGeom prst="rect">
            <a:avLst/>
          </a:prstGeom>
        </p:spPr>
      </p:pic>
      <p:pic>
        <p:nvPicPr>
          <p:cNvPr id="12" name="图片 11">
            <a:extLst>
              <a:ext uri="{FF2B5EF4-FFF2-40B4-BE49-F238E27FC236}">
                <a16:creationId xmlns:a16="http://schemas.microsoft.com/office/drawing/2014/main" id="{33D84D13-50E2-23F8-ED09-786AB510F376}"/>
              </a:ext>
            </a:extLst>
          </p:cNvPr>
          <p:cNvPicPr>
            <a:picLocks noChangeAspect="1"/>
          </p:cNvPicPr>
          <p:nvPr/>
        </p:nvPicPr>
        <p:blipFill>
          <a:blip r:embed="rId5"/>
          <a:stretch>
            <a:fillRect/>
          </a:stretch>
        </p:blipFill>
        <p:spPr>
          <a:xfrm>
            <a:off x="8030656" y="-241132"/>
            <a:ext cx="1364750" cy="1364750"/>
          </a:xfrm>
          <a:prstGeom prst="rect">
            <a:avLst/>
          </a:prstGeom>
        </p:spPr>
      </p:pic>
      <p:pic>
        <p:nvPicPr>
          <p:cNvPr id="3" name="图片 2">
            <a:extLst>
              <a:ext uri="{FF2B5EF4-FFF2-40B4-BE49-F238E27FC236}">
                <a16:creationId xmlns:a16="http://schemas.microsoft.com/office/drawing/2014/main" id="{38876145-84A0-7949-E801-BCE365769D75}"/>
              </a:ext>
            </a:extLst>
          </p:cNvPr>
          <p:cNvPicPr>
            <a:picLocks noChangeAspect="1"/>
          </p:cNvPicPr>
          <p:nvPr/>
        </p:nvPicPr>
        <p:blipFill>
          <a:blip r:embed="rId6"/>
          <a:stretch>
            <a:fillRect/>
          </a:stretch>
        </p:blipFill>
        <p:spPr>
          <a:xfrm>
            <a:off x="3443670" y="987137"/>
            <a:ext cx="4941794" cy="1527463"/>
          </a:xfrm>
          <a:prstGeom prst="rect">
            <a:avLst/>
          </a:prstGeom>
        </p:spPr>
      </p:pic>
    </p:spTree>
    <p:extLst>
      <p:ext uri="{BB962C8B-B14F-4D97-AF65-F5344CB8AC3E}">
        <p14:creationId xmlns:p14="http://schemas.microsoft.com/office/powerpoint/2010/main" val="3310605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398E7-8A12-4F1A-965D-77CA84683BCD}"/>
              </a:ext>
            </a:extLst>
          </p:cNvPr>
          <p:cNvSpPr>
            <a:spLocks noGrp="1"/>
          </p:cNvSpPr>
          <p:nvPr>
            <p:ph type="title"/>
          </p:nvPr>
        </p:nvSpPr>
        <p:spPr/>
        <p:txBody>
          <a:bodyPr/>
          <a:lstStyle/>
          <a:p>
            <a:r>
              <a:rPr lang="en-US" altLang="zh-CN" dirty="0"/>
              <a:t>Thanks</a:t>
            </a:r>
            <a:r>
              <a:rPr lang="zh-CN" altLang="en-US" dirty="0"/>
              <a:t>！</a:t>
            </a:r>
            <a:br>
              <a:rPr lang="en-US" altLang="zh-CN" dirty="0"/>
            </a:br>
            <a:r>
              <a:rPr lang="en-US" altLang="zh-CN" dirty="0"/>
              <a:t>Q&amp;A</a:t>
            </a:r>
            <a:endParaRPr lang="zh-CN" altLang="en-US" dirty="0"/>
          </a:p>
        </p:txBody>
      </p:sp>
      <p:sp>
        <p:nvSpPr>
          <p:cNvPr id="3" name="文本占位符 2">
            <a:extLst>
              <a:ext uri="{FF2B5EF4-FFF2-40B4-BE49-F238E27FC236}">
                <a16:creationId xmlns:a16="http://schemas.microsoft.com/office/drawing/2014/main" id="{A204C52E-91F4-4C13-903B-028AC63C2961}"/>
              </a:ext>
            </a:extLst>
          </p:cNvPr>
          <p:cNvSpPr>
            <a:spLocks noGrp="1"/>
          </p:cNvSpPr>
          <p:nvPr>
            <p:ph type="body" idx="1"/>
          </p:nvPr>
        </p:nvSpPr>
        <p:spPr>
          <a:xfrm>
            <a:off x="623888" y="3908111"/>
            <a:ext cx="7886700" cy="1892614"/>
          </a:xfrm>
        </p:spPr>
        <p:txBody>
          <a:bodyPr>
            <a:normAutofit/>
          </a:bodyPr>
          <a:lstStyle/>
          <a:p>
            <a:r>
              <a:rPr lang="zh-CN" altLang="en-US" dirty="0"/>
              <a:t>许珈铭</a:t>
            </a:r>
            <a:endParaRPr lang="en-US" altLang="zh-CN" dirty="0"/>
          </a:p>
          <a:p>
            <a:r>
              <a:rPr lang="en-US" altLang="zh-CN" dirty="0"/>
              <a:t>Email: </a:t>
            </a:r>
            <a:r>
              <a:rPr lang="en-US" altLang="zh-CN" dirty="0">
                <a:hlinkClick r:id="rId2"/>
              </a:rPr>
              <a:t>jiamingxu@sjtu.edu.cn</a:t>
            </a:r>
            <a:endParaRPr lang="en-US" altLang="zh-CN" dirty="0"/>
          </a:p>
          <a:p>
            <a:r>
              <a:rPr lang="en-US" altLang="zh-CN" dirty="0"/>
              <a:t>WX: xjm15151313160</a:t>
            </a:r>
          </a:p>
          <a:p>
            <a:r>
              <a:rPr lang="zh-CN" altLang="en-US" dirty="0"/>
              <a:t>课题组主页：</a:t>
            </a:r>
            <a:r>
              <a:rPr lang="en-US" altLang="zh-CN" dirty="0" err="1"/>
              <a:t>dai.sjtu.edu.cn</a:t>
            </a:r>
            <a:endParaRPr lang="zh-CN" altLang="en-US" dirty="0"/>
          </a:p>
        </p:txBody>
      </p:sp>
      <p:sp>
        <p:nvSpPr>
          <p:cNvPr id="4" name="日期占位符 3">
            <a:extLst>
              <a:ext uri="{FF2B5EF4-FFF2-40B4-BE49-F238E27FC236}">
                <a16:creationId xmlns:a16="http://schemas.microsoft.com/office/drawing/2014/main" id="{A2391D34-E0E8-437E-AF8E-18C7EA80E40E}"/>
              </a:ext>
            </a:extLst>
          </p:cNvPr>
          <p:cNvSpPr>
            <a:spLocks noGrp="1"/>
          </p:cNvSpPr>
          <p:nvPr>
            <p:ph type="dt" sz="half" idx="2"/>
          </p:nvPr>
        </p:nvSpPr>
        <p:spPr/>
        <p:txBody>
          <a:bodyPr/>
          <a:lstStyle/>
          <a:p>
            <a:fld id="{F6C915C6-2C20-B24C-9555-4F47D0576101}"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9DBCE0DF-7FE3-43E7-A374-750C215CDD9F}"/>
              </a:ext>
            </a:extLst>
          </p:cNvPr>
          <p:cNvSpPr>
            <a:spLocks noGrp="1"/>
          </p:cNvSpPr>
          <p:nvPr>
            <p:ph type="ftr" sz="quarter" idx="3"/>
          </p:nvPr>
        </p:nvSpPr>
        <p:spPr/>
        <p:txBody>
          <a:bodyPr/>
          <a:lstStyle/>
          <a:p>
            <a:r>
              <a:rPr kumimoji="1" lang="en" altLang="zh-CN"/>
              <a:t>CCC Lab</a:t>
            </a:r>
            <a:endParaRPr kumimoji="1" lang="zh-CN" altLang="en-US" dirty="0"/>
          </a:p>
        </p:txBody>
      </p:sp>
      <p:sp>
        <p:nvSpPr>
          <p:cNvPr id="6" name="灯片编号占位符 5">
            <a:extLst>
              <a:ext uri="{FF2B5EF4-FFF2-40B4-BE49-F238E27FC236}">
                <a16:creationId xmlns:a16="http://schemas.microsoft.com/office/drawing/2014/main" id="{74ED06C0-FEDD-4468-BB42-AA8256F98428}"/>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38</a:t>
            </a:fld>
            <a:endParaRPr kumimoji="1" lang="zh-CN" altLang="en-US" dirty="0"/>
          </a:p>
        </p:txBody>
      </p:sp>
    </p:spTree>
    <p:extLst>
      <p:ext uri="{BB962C8B-B14F-4D97-AF65-F5344CB8AC3E}">
        <p14:creationId xmlns:p14="http://schemas.microsoft.com/office/powerpoint/2010/main" val="337725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BC8BD7-6D3C-4BD8-8219-A025BE7DAF6F}"/>
              </a:ext>
            </a:extLst>
          </p:cNvPr>
          <p:cNvSpPr>
            <a:spLocks noGrp="1"/>
          </p:cNvSpPr>
          <p:nvPr>
            <p:ph type="dt" sz="half" idx="10"/>
          </p:nvPr>
        </p:nvSpPr>
        <p:spPr/>
        <p:txBody>
          <a:bodyPr/>
          <a:lstStyle/>
          <a:p>
            <a:fld id="{1DAA50F3-D98F-794C-B1A6-D4128C152D43}" type="datetime1">
              <a:rPr kumimoji="1" lang="zh-CN" altLang="en-US" smtClean="0"/>
              <a:t>2023/12/20</a:t>
            </a:fld>
            <a:endParaRPr kumimoji="1" lang="zh-CN" altLang="en-US"/>
          </a:p>
        </p:txBody>
      </p:sp>
      <p:sp>
        <p:nvSpPr>
          <p:cNvPr id="3" name="页脚占位符 2">
            <a:extLst>
              <a:ext uri="{FF2B5EF4-FFF2-40B4-BE49-F238E27FC236}">
                <a16:creationId xmlns:a16="http://schemas.microsoft.com/office/drawing/2014/main" id="{CCEAC731-B9B2-4991-9173-FBD8C9C04C50}"/>
              </a:ext>
            </a:extLst>
          </p:cNvPr>
          <p:cNvSpPr>
            <a:spLocks noGrp="1"/>
          </p:cNvSpPr>
          <p:nvPr>
            <p:ph type="ftr" sz="quarter" idx="11"/>
          </p:nvPr>
        </p:nvSpPr>
        <p:spPr/>
        <p:txBody>
          <a:bodyPr/>
          <a:lstStyle/>
          <a:p>
            <a:r>
              <a:rPr kumimoji="1" lang="en" altLang="zh-CN"/>
              <a:t>CCC Lab</a:t>
            </a:r>
            <a:endParaRPr kumimoji="1" lang="zh-CN" altLang="en-US" dirty="0"/>
          </a:p>
        </p:txBody>
      </p:sp>
      <p:sp>
        <p:nvSpPr>
          <p:cNvPr id="4" name="灯片编号占位符 3">
            <a:extLst>
              <a:ext uri="{FF2B5EF4-FFF2-40B4-BE49-F238E27FC236}">
                <a16:creationId xmlns:a16="http://schemas.microsoft.com/office/drawing/2014/main" id="{9F5A2F37-6D60-4CC8-95B0-FFF123946BFD}"/>
              </a:ext>
            </a:extLst>
          </p:cNvPr>
          <p:cNvSpPr>
            <a:spLocks noGrp="1"/>
          </p:cNvSpPr>
          <p:nvPr>
            <p:ph type="sldNum" sz="quarter" idx="12"/>
          </p:nvPr>
        </p:nvSpPr>
        <p:spPr/>
        <p:txBody>
          <a:bodyPr/>
          <a:lstStyle/>
          <a:p>
            <a:r>
              <a:rPr kumimoji="1" lang="en-US" altLang="zh-CN"/>
              <a:t>Page</a:t>
            </a:r>
            <a:r>
              <a:rPr kumimoji="1" lang="zh-CN" altLang="en-US"/>
              <a:t> </a:t>
            </a:r>
            <a:fld id="{FD7712BB-E452-0044-8976-96395B1FFD36}" type="slidenum">
              <a:rPr kumimoji="1" lang="zh-CN" altLang="en-US" smtClean="0"/>
              <a:t>4</a:t>
            </a:fld>
            <a:endParaRPr kumimoji="1" lang="zh-CN" altLang="en-US" dirty="0"/>
          </a:p>
        </p:txBody>
      </p:sp>
      <p:grpSp>
        <p:nvGrpSpPr>
          <p:cNvPr id="17" name="组合 16">
            <a:extLst>
              <a:ext uri="{FF2B5EF4-FFF2-40B4-BE49-F238E27FC236}">
                <a16:creationId xmlns:a16="http://schemas.microsoft.com/office/drawing/2014/main" id="{B29D5106-43DE-42BD-AA4E-C91FB075A4FD}"/>
              </a:ext>
            </a:extLst>
          </p:cNvPr>
          <p:cNvGrpSpPr/>
          <p:nvPr/>
        </p:nvGrpSpPr>
        <p:grpSpPr>
          <a:xfrm>
            <a:off x="2283262" y="1990044"/>
            <a:ext cx="4674129" cy="661720"/>
            <a:chOff x="2592585" y="1755394"/>
            <a:chExt cx="4378155" cy="619822"/>
          </a:xfrm>
        </p:grpSpPr>
        <p:sp>
          <p:nvSpPr>
            <p:cNvPr id="18" name="椭圆 17">
              <a:extLst>
                <a:ext uri="{FF2B5EF4-FFF2-40B4-BE49-F238E27FC236}">
                  <a16:creationId xmlns:a16="http://schemas.microsoft.com/office/drawing/2014/main" id="{4E7B1366-F7A7-40EB-AE0B-34769A92F5ED}"/>
                </a:ext>
              </a:extLst>
            </p:cNvPr>
            <p:cNvSpPr>
              <a:spLocks noChangeAspect="1"/>
            </p:cNvSpPr>
            <p:nvPr/>
          </p:nvSpPr>
          <p:spPr>
            <a:xfrm>
              <a:off x="2592585" y="1802969"/>
              <a:ext cx="306000" cy="306000"/>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a:ln>
                    <a:noFill/>
                  </a:ln>
                  <a:solidFill>
                    <a:srgbClr val="074BA2"/>
                  </a:solidFill>
                  <a:effectLst/>
                  <a:uLnTx/>
                  <a:uFillTx/>
                </a:rPr>
                <a:t>1</a:t>
              </a:r>
              <a:endParaRPr kumimoji="1" lang="zh-CN" altLang="en-US" sz="2100" b="0" i="0" u="none" strike="noStrike" kern="0" cap="none" spc="0" normalizeH="0" baseline="0" noProof="0">
                <a:ln>
                  <a:noFill/>
                </a:ln>
                <a:solidFill>
                  <a:srgbClr val="074BA2"/>
                </a:solidFill>
                <a:effectLst/>
                <a:uLnTx/>
                <a:uFillTx/>
              </a:endParaRPr>
            </a:p>
          </p:txBody>
        </p:sp>
        <p:sp>
          <p:nvSpPr>
            <p:cNvPr id="19" name="文本框 18">
              <a:extLst>
                <a:ext uri="{FF2B5EF4-FFF2-40B4-BE49-F238E27FC236}">
                  <a16:creationId xmlns:a16="http://schemas.microsoft.com/office/drawing/2014/main" id="{13EDC008-6175-4574-94D4-4E3F03589CB0}"/>
                </a:ext>
              </a:extLst>
            </p:cNvPr>
            <p:cNvSpPr txBox="1"/>
            <p:nvPr/>
          </p:nvSpPr>
          <p:spPr>
            <a:xfrm>
              <a:off x="3185250" y="1755394"/>
              <a:ext cx="3785490" cy="619822"/>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rgbClr val="000000"/>
                  </a:solidFill>
                  <a:effectLst/>
                  <a:uLnTx/>
                  <a:uFillTx/>
                </a:rPr>
                <a:t>GPU</a:t>
              </a:r>
              <a:r>
                <a:rPr kumimoji="1" lang="zh-CN" altLang="en-US" sz="2100" kern="0" dirty="0">
                  <a:solidFill>
                    <a:srgbClr val="000000"/>
                  </a:solidFill>
                </a:rPr>
                <a:t>与</a:t>
              </a:r>
              <a:r>
                <a:rPr kumimoji="1" lang="en-US" altLang="zh-CN" sz="2100" kern="0" dirty="0">
                  <a:solidFill>
                    <a:srgbClr val="000000"/>
                  </a:solidFill>
                </a:rPr>
                <a:t>CPU</a:t>
              </a:r>
              <a:r>
                <a:rPr kumimoji="1" lang="zh-CN" altLang="en-US" sz="2100" kern="0" dirty="0">
                  <a:solidFill>
                    <a:srgbClr val="000000"/>
                  </a:solidFill>
                </a:rPr>
                <a:t>的关系和区别</a:t>
              </a:r>
              <a:endParaRPr kumimoji="1" lang="en-US" altLang="zh-CN" sz="2100" kern="0" dirty="0">
                <a:solidFill>
                  <a:srgbClr val="000000"/>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rgbClr val="000000"/>
                  </a:solidFill>
                </a:rPr>
                <a:t>——</a:t>
              </a:r>
              <a:r>
                <a:rPr kumimoji="1" lang="zh-CN" altLang="en-US" sz="1600" kern="0" dirty="0">
                  <a:solidFill>
                    <a:srgbClr val="000000"/>
                  </a:solidFill>
                </a:rPr>
                <a:t>“院士”和“小学生”</a:t>
              </a:r>
              <a:endParaRPr kumimoji="1" lang="en-US" altLang="zh-CN" sz="1600" kern="0" dirty="0">
                <a:solidFill>
                  <a:srgbClr val="000000"/>
                </a:solidFill>
              </a:endParaRPr>
            </a:p>
          </p:txBody>
        </p:sp>
      </p:grpSp>
      <p:grpSp>
        <p:nvGrpSpPr>
          <p:cNvPr id="20" name="组合 19">
            <a:extLst>
              <a:ext uri="{FF2B5EF4-FFF2-40B4-BE49-F238E27FC236}">
                <a16:creationId xmlns:a16="http://schemas.microsoft.com/office/drawing/2014/main" id="{0C800B4B-2057-4551-A64A-423284BF01F7}"/>
              </a:ext>
            </a:extLst>
          </p:cNvPr>
          <p:cNvGrpSpPr/>
          <p:nvPr/>
        </p:nvGrpSpPr>
        <p:grpSpPr>
          <a:xfrm>
            <a:off x="2283264" y="2684525"/>
            <a:ext cx="4644310" cy="661720"/>
            <a:chOff x="2592585" y="1903269"/>
            <a:chExt cx="4350223" cy="619822"/>
          </a:xfrm>
        </p:grpSpPr>
        <p:sp>
          <p:nvSpPr>
            <p:cNvPr id="21" name="椭圆 20">
              <a:extLst>
                <a:ext uri="{FF2B5EF4-FFF2-40B4-BE49-F238E27FC236}">
                  <a16:creationId xmlns:a16="http://schemas.microsoft.com/office/drawing/2014/main" id="{8F8E6511-7DFF-4D7A-B807-B659588E4084}"/>
                </a:ext>
              </a:extLst>
            </p:cNvPr>
            <p:cNvSpPr>
              <a:spLocks noChangeAspect="1"/>
            </p:cNvSpPr>
            <p:nvPr/>
          </p:nvSpPr>
          <p:spPr>
            <a:xfrm>
              <a:off x="2592585" y="1978804"/>
              <a:ext cx="306000" cy="306000"/>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rgbClr val="074BA2"/>
                  </a:solidFill>
                  <a:effectLst/>
                  <a:uLnTx/>
                  <a:uFillTx/>
                </a:rPr>
                <a:t>2</a:t>
              </a:r>
              <a:endParaRPr kumimoji="1" lang="zh-CN" altLang="en-US" sz="2100" b="0" i="0" u="none" strike="noStrike" kern="0" cap="none" spc="0" normalizeH="0" baseline="0" noProof="0" dirty="0">
                <a:ln>
                  <a:noFill/>
                </a:ln>
                <a:solidFill>
                  <a:srgbClr val="074BA2"/>
                </a:solidFill>
                <a:effectLst/>
                <a:uLnTx/>
                <a:uFillTx/>
              </a:endParaRPr>
            </a:p>
          </p:txBody>
        </p:sp>
        <p:sp>
          <p:nvSpPr>
            <p:cNvPr id="22" name="文本框 21">
              <a:extLst>
                <a:ext uri="{FF2B5EF4-FFF2-40B4-BE49-F238E27FC236}">
                  <a16:creationId xmlns:a16="http://schemas.microsoft.com/office/drawing/2014/main" id="{81798417-10DA-4B7A-B3A3-1891592D7297}"/>
                </a:ext>
              </a:extLst>
            </p:cNvPr>
            <p:cNvSpPr txBox="1"/>
            <p:nvPr/>
          </p:nvSpPr>
          <p:spPr>
            <a:xfrm>
              <a:off x="3185247" y="1903269"/>
              <a:ext cx="3757561" cy="619822"/>
            </a:xfrm>
            <a:prstGeom prst="rect">
              <a:avLst/>
            </a:prstGeom>
            <a:noFill/>
          </p:spPr>
          <p:txBody>
            <a:bodyPr wrap="square"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21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国内外</a:t>
              </a:r>
              <a:r>
                <a:rPr kumimoji="1" lang="en-US" altLang="zh-CN" sz="21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GPU</a:t>
              </a:r>
              <a:r>
                <a:rPr kumimoji="1" lang="zh-CN" altLang="en-US" sz="21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产商对比</a:t>
              </a:r>
              <a:endParaRPr kumimoji="1" lang="en-US" altLang="zh-CN" sz="21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——NVIDIA, AMD, </a:t>
              </a:r>
              <a:r>
                <a:rPr kumimoji="1" lang="zh-CN" altLang="en-US" sz="1600" b="0" i="0" u="none" strike="noStrike" kern="0" cap="none" spc="0" normalizeH="0" baseline="0" noProof="0" dirty="0">
                  <a:ln>
                    <a:noFill/>
                  </a:ln>
                  <a:solidFill>
                    <a:srgbClr val="000000"/>
                  </a:solidFill>
                  <a:effectLst/>
                  <a:uLnTx/>
                  <a:uFillTx/>
                  <a:latin typeface="Arial"/>
                  <a:ea typeface="黑体" panose="02010609060101010101" pitchFamily="49" charset="-122"/>
                  <a:cs typeface="+mn-cs"/>
                </a:rPr>
                <a:t>摩尔线程</a:t>
              </a:r>
            </a:p>
          </p:txBody>
        </p:sp>
      </p:grpSp>
      <p:grpSp>
        <p:nvGrpSpPr>
          <p:cNvPr id="23" name="组合 22">
            <a:extLst>
              <a:ext uri="{FF2B5EF4-FFF2-40B4-BE49-F238E27FC236}">
                <a16:creationId xmlns:a16="http://schemas.microsoft.com/office/drawing/2014/main" id="{92F3652B-8D1F-40C9-8A4D-9B1910F69AC2}"/>
              </a:ext>
            </a:extLst>
          </p:cNvPr>
          <p:cNvGrpSpPr/>
          <p:nvPr/>
        </p:nvGrpSpPr>
        <p:grpSpPr>
          <a:xfrm>
            <a:off x="2283264" y="3441254"/>
            <a:ext cx="4674127" cy="661720"/>
            <a:chOff x="2412845" y="2964211"/>
            <a:chExt cx="4674127" cy="661720"/>
          </a:xfrm>
        </p:grpSpPr>
        <p:sp>
          <p:nvSpPr>
            <p:cNvPr id="24" name="椭圆 23">
              <a:extLst>
                <a:ext uri="{FF2B5EF4-FFF2-40B4-BE49-F238E27FC236}">
                  <a16:creationId xmlns:a16="http://schemas.microsoft.com/office/drawing/2014/main" id="{5F4AD36C-E12A-46C2-93F7-1D2066C76313}"/>
                </a:ext>
              </a:extLst>
            </p:cNvPr>
            <p:cNvSpPr>
              <a:spLocks noChangeAspect="1"/>
            </p:cNvSpPr>
            <p:nvPr/>
          </p:nvSpPr>
          <p:spPr>
            <a:xfrm>
              <a:off x="2412845" y="3012456"/>
              <a:ext cx="326686" cy="326684"/>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a:ln>
                    <a:noFill/>
                  </a:ln>
                  <a:solidFill>
                    <a:srgbClr val="074BA2"/>
                  </a:solidFill>
                  <a:effectLst/>
                  <a:uLnTx/>
                  <a:uFillTx/>
                </a:rPr>
                <a:t>3</a:t>
              </a:r>
              <a:endParaRPr kumimoji="1" lang="zh-CN" altLang="en-US" sz="2100" b="0" i="0" u="none" strike="noStrike" kern="0" cap="none" spc="0" normalizeH="0" baseline="0" noProof="0">
                <a:ln>
                  <a:noFill/>
                </a:ln>
                <a:solidFill>
                  <a:srgbClr val="074BA2"/>
                </a:solidFill>
                <a:effectLst/>
                <a:uLnTx/>
                <a:uFillTx/>
              </a:endParaRPr>
            </a:p>
          </p:txBody>
        </p:sp>
        <p:sp>
          <p:nvSpPr>
            <p:cNvPr id="25" name="文本框 24">
              <a:extLst>
                <a:ext uri="{FF2B5EF4-FFF2-40B4-BE49-F238E27FC236}">
                  <a16:creationId xmlns:a16="http://schemas.microsoft.com/office/drawing/2014/main" id="{8D3FA80E-6EB8-4191-9475-A355CB0FD4F8}"/>
                </a:ext>
              </a:extLst>
            </p:cNvPr>
            <p:cNvSpPr txBox="1"/>
            <p:nvPr/>
          </p:nvSpPr>
          <p:spPr>
            <a:xfrm>
              <a:off x="3035634" y="2964211"/>
              <a:ext cx="4051338"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rgbClr val="000000"/>
                  </a:solidFill>
                  <a:effectLst/>
                  <a:uLnTx/>
                  <a:uFillTx/>
                </a:rPr>
                <a:t>GPU</a:t>
              </a:r>
              <a:r>
                <a:rPr kumimoji="1" lang="zh-CN" altLang="en-US" sz="2100" b="0" i="0" u="none" strike="noStrike" kern="0" cap="none" spc="0" normalizeH="0" baseline="0" noProof="0" dirty="0">
                  <a:ln>
                    <a:noFill/>
                  </a:ln>
                  <a:solidFill>
                    <a:srgbClr val="000000"/>
                  </a:solidFill>
                  <a:effectLst/>
                  <a:uLnTx/>
                  <a:uFillTx/>
                </a:rPr>
                <a:t> 架构</a:t>
              </a:r>
              <a:endParaRPr kumimoji="1" lang="en-US" altLang="zh-CN" sz="2100" b="0" i="0" u="none" strike="noStrike" kern="0" cap="none" spc="0" normalizeH="0" baseline="0" noProof="0" dirty="0">
                <a:ln>
                  <a:noFill/>
                </a:ln>
                <a:solidFill>
                  <a:srgbClr val="000000"/>
                </a:solidFill>
                <a:effectLst/>
                <a:uLnTx/>
                <a:uFillTx/>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000000"/>
                  </a:solidFill>
                  <a:effectLst/>
                  <a:uLnTx/>
                  <a:uFillTx/>
                </a:rPr>
                <a:t>——NVIDIA</a:t>
              </a:r>
              <a:r>
                <a:rPr kumimoji="1" lang="zh-CN" altLang="en-US" sz="1600" b="0" i="0" u="none" strike="noStrike" kern="0" cap="none" spc="0" normalizeH="0" baseline="0" noProof="0" dirty="0">
                  <a:ln>
                    <a:noFill/>
                  </a:ln>
                  <a:solidFill>
                    <a:srgbClr val="000000"/>
                  </a:solidFill>
                  <a:effectLst/>
                  <a:uLnTx/>
                  <a:uFillTx/>
                </a:rPr>
                <a:t> </a:t>
              </a:r>
              <a:r>
                <a:rPr kumimoji="1" lang="en-US" altLang="zh-CN" sz="1600" b="0" i="0" u="none" strike="noStrike" kern="0" cap="none" spc="0" normalizeH="0" baseline="0" noProof="0" dirty="0">
                  <a:ln>
                    <a:noFill/>
                  </a:ln>
                  <a:solidFill>
                    <a:srgbClr val="000000"/>
                  </a:solidFill>
                  <a:effectLst/>
                  <a:uLnTx/>
                  <a:uFillTx/>
                </a:rPr>
                <a:t>A100</a:t>
              </a:r>
              <a:r>
                <a:rPr kumimoji="1" lang="zh-CN" altLang="en-US" sz="1600" b="0" i="0" u="none" strike="noStrike" kern="0" cap="none" spc="0" normalizeH="0" baseline="0" noProof="0" dirty="0">
                  <a:ln>
                    <a:noFill/>
                  </a:ln>
                  <a:solidFill>
                    <a:srgbClr val="000000"/>
                  </a:solidFill>
                  <a:effectLst/>
                  <a:uLnTx/>
                  <a:uFillTx/>
                </a:rPr>
                <a:t> 计算卡</a:t>
              </a:r>
              <a:r>
                <a:rPr kumimoji="1" lang="en-US" altLang="zh-CN" sz="1600" b="0" i="0" u="none" strike="noStrike" kern="0" cap="none" spc="0" normalizeH="0" baseline="0" noProof="0" dirty="0">
                  <a:ln>
                    <a:noFill/>
                  </a:ln>
                  <a:solidFill>
                    <a:srgbClr val="000000"/>
                  </a:solidFill>
                  <a:effectLst/>
                  <a:uLnTx/>
                  <a:uFillTx/>
                </a:rPr>
                <a:t>(Ampere </a:t>
              </a:r>
              <a:r>
                <a:rPr kumimoji="1" lang="zh-CN" altLang="en-US" sz="1600" b="0" i="0" u="none" strike="noStrike" kern="0" cap="none" spc="0" normalizeH="0" baseline="0" noProof="0" dirty="0">
                  <a:ln>
                    <a:noFill/>
                  </a:ln>
                  <a:solidFill>
                    <a:srgbClr val="000000"/>
                  </a:solidFill>
                  <a:effectLst/>
                  <a:uLnTx/>
                  <a:uFillTx/>
                </a:rPr>
                <a:t>架构</a:t>
              </a:r>
              <a:r>
                <a:rPr kumimoji="1" lang="en-US" altLang="zh-CN" sz="1600" b="0" i="0" u="none" strike="noStrike" kern="0" cap="none" spc="0" normalizeH="0" baseline="0" noProof="0" dirty="0">
                  <a:ln>
                    <a:noFill/>
                  </a:ln>
                  <a:solidFill>
                    <a:srgbClr val="000000"/>
                  </a:solidFill>
                  <a:effectLst/>
                  <a:uLnTx/>
                  <a:uFillTx/>
                </a:rPr>
                <a:t>)</a:t>
              </a:r>
              <a:endParaRPr kumimoji="1" lang="zh-CN" altLang="en-US" sz="1600" b="0" i="0" u="none" strike="noStrike" kern="0" cap="none" spc="0" normalizeH="0" baseline="0" noProof="0" dirty="0">
                <a:ln>
                  <a:noFill/>
                </a:ln>
                <a:solidFill>
                  <a:srgbClr val="000000"/>
                </a:solidFill>
                <a:effectLst/>
                <a:uLnTx/>
                <a:uFillTx/>
              </a:endParaRPr>
            </a:p>
          </p:txBody>
        </p:sp>
      </p:grpSp>
      <p:grpSp>
        <p:nvGrpSpPr>
          <p:cNvPr id="26" name="组合 25">
            <a:extLst>
              <a:ext uri="{FF2B5EF4-FFF2-40B4-BE49-F238E27FC236}">
                <a16:creationId xmlns:a16="http://schemas.microsoft.com/office/drawing/2014/main" id="{988D34CF-1113-4D06-8D1E-FCB2D8DB9A15}"/>
              </a:ext>
            </a:extLst>
          </p:cNvPr>
          <p:cNvGrpSpPr/>
          <p:nvPr/>
        </p:nvGrpSpPr>
        <p:grpSpPr>
          <a:xfrm>
            <a:off x="2283264" y="4185464"/>
            <a:ext cx="4703945" cy="661720"/>
            <a:chOff x="2412845" y="3627301"/>
            <a:chExt cx="4703945" cy="661720"/>
          </a:xfrm>
        </p:grpSpPr>
        <p:sp>
          <p:nvSpPr>
            <p:cNvPr id="27" name="椭圆 26">
              <a:extLst>
                <a:ext uri="{FF2B5EF4-FFF2-40B4-BE49-F238E27FC236}">
                  <a16:creationId xmlns:a16="http://schemas.microsoft.com/office/drawing/2014/main" id="{6E9224B1-E565-4320-96F0-F26BE37C8AB4}"/>
                </a:ext>
              </a:extLst>
            </p:cNvPr>
            <p:cNvSpPr>
              <a:spLocks noChangeAspect="1"/>
            </p:cNvSpPr>
            <p:nvPr/>
          </p:nvSpPr>
          <p:spPr>
            <a:xfrm>
              <a:off x="2412845" y="3655669"/>
              <a:ext cx="326686" cy="326684"/>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rgbClr val="074BA2"/>
                  </a:solidFill>
                  <a:effectLst/>
                  <a:uLnTx/>
                  <a:uFillTx/>
                </a:rPr>
                <a:t>4</a:t>
              </a:r>
              <a:endParaRPr kumimoji="1" lang="zh-CN" altLang="en-US" sz="2100" b="0" i="0" u="none" strike="noStrike" kern="0" cap="none" spc="0" normalizeH="0" baseline="0" noProof="0" dirty="0">
                <a:ln>
                  <a:noFill/>
                </a:ln>
                <a:solidFill>
                  <a:srgbClr val="074BA2"/>
                </a:solidFill>
                <a:effectLst/>
                <a:uLnTx/>
                <a:uFillTx/>
              </a:endParaRPr>
            </a:p>
          </p:txBody>
        </p:sp>
        <p:sp>
          <p:nvSpPr>
            <p:cNvPr id="28" name="文本框 27">
              <a:extLst>
                <a:ext uri="{FF2B5EF4-FFF2-40B4-BE49-F238E27FC236}">
                  <a16:creationId xmlns:a16="http://schemas.microsoft.com/office/drawing/2014/main" id="{5D724E9A-F889-4AC9-8402-9D10FFFA336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rgbClr val="000000"/>
                  </a:solidFill>
                  <a:effectLst/>
                  <a:uLnTx/>
                  <a:uFillTx/>
                </a:rPr>
                <a:t>CUDA</a:t>
              </a:r>
              <a:r>
                <a:rPr kumimoji="1" lang="zh-CN" altLang="en-US" sz="2100" kern="0" dirty="0">
                  <a:solidFill>
                    <a:srgbClr val="000000"/>
                  </a:solidFill>
                </a:rPr>
                <a:t>编程框架</a:t>
              </a:r>
              <a:endParaRPr kumimoji="1" lang="en-US" altLang="zh-CN" sz="2100" kern="0" dirty="0">
                <a:solidFill>
                  <a:srgbClr val="000000"/>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rgbClr val="000000"/>
                  </a:solidFill>
                </a:rPr>
                <a:t>——</a:t>
              </a:r>
              <a:r>
                <a:rPr kumimoji="1" lang="zh-CN" altLang="en-US" sz="1600" b="0" i="0" u="none" strike="noStrike" kern="0" cap="none" spc="0" normalizeH="0" baseline="0" noProof="0" dirty="0">
                  <a:ln>
                    <a:noFill/>
                  </a:ln>
                  <a:solidFill>
                    <a:srgbClr val="000000"/>
                  </a:solidFill>
                  <a:effectLst/>
                  <a:uLnTx/>
                  <a:uFillTx/>
                </a:rPr>
                <a:t>连接</a:t>
              </a:r>
              <a:r>
                <a:rPr kumimoji="1" lang="zh-CN" altLang="en-US" sz="1600" kern="0" dirty="0">
                  <a:solidFill>
                    <a:srgbClr val="000000"/>
                  </a:solidFill>
                </a:rPr>
                <a:t>计算与</a:t>
              </a:r>
              <a:r>
                <a:rPr kumimoji="1" lang="en-US" altLang="zh-CN" sz="1600" kern="0" dirty="0">
                  <a:solidFill>
                    <a:srgbClr val="000000"/>
                  </a:solidFill>
                </a:rPr>
                <a:t>GPU</a:t>
              </a:r>
              <a:r>
                <a:rPr kumimoji="1" lang="zh-CN" altLang="en-US" sz="1600" kern="0" dirty="0">
                  <a:solidFill>
                    <a:srgbClr val="000000"/>
                  </a:solidFill>
                </a:rPr>
                <a:t>硬件的桥梁</a:t>
              </a:r>
              <a:endParaRPr kumimoji="1" lang="zh-CN" altLang="en-US" sz="1600" b="0" i="0" u="none" strike="noStrike" kern="0" cap="none" spc="0" normalizeH="0" baseline="0" noProof="0" dirty="0">
                <a:ln>
                  <a:noFill/>
                </a:ln>
                <a:solidFill>
                  <a:srgbClr val="000000"/>
                </a:solidFill>
                <a:effectLst/>
                <a:uLnTx/>
                <a:uFillTx/>
              </a:endParaRPr>
            </a:p>
          </p:txBody>
        </p:sp>
      </p:grpSp>
      <p:grpSp>
        <p:nvGrpSpPr>
          <p:cNvPr id="8" name="组合 7">
            <a:extLst>
              <a:ext uri="{FF2B5EF4-FFF2-40B4-BE49-F238E27FC236}">
                <a16:creationId xmlns:a16="http://schemas.microsoft.com/office/drawing/2014/main" id="{F0B9447C-F9D2-5820-D878-39FBF3FF6BDF}"/>
              </a:ext>
            </a:extLst>
          </p:cNvPr>
          <p:cNvGrpSpPr/>
          <p:nvPr/>
        </p:nvGrpSpPr>
        <p:grpSpPr>
          <a:xfrm>
            <a:off x="2286577" y="4924273"/>
            <a:ext cx="4703945" cy="661720"/>
            <a:chOff x="2412845" y="3627301"/>
            <a:chExt cx="4703945" cy="661720"/>
          </a:xfrm>
        </p:grpSpPr>
        <p:sp>
          <p:nvSpPr>
            <p:cNvPr id="9" name="椭圆 8">
              <a:extLst>
                <a:ext uri="{FF2B5EF4-FFF2-40B4-BE49-F238E27FC236}">
                  <a16:creationId xmlns:a16="http://schemas.microsoft.com/office/drawing/2014/main" id="{633524B3-2718-C2AC-67E3-DC068421F82A}"/>
                </a:ext>
              </a:extLst>
            </p:cNvPr>
            <p:cNvSpPr>
              <a:spLocks noChangeAspect="1"/>
            </p:cNvSpPr>
            <p:nvPr/>
          </p:nvSpPr>
          <p:spPr>
            <a:xfrm>
              <a:off x="2412845" y="3655669"/>
              <a:ext cx="326686" cy="326684"/>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kern="0" dirty="0">
                  <a:solidFill>
                    <a:srgbClr val="074BA2"/>
                  </a:solidFill>
                </a:rPr>
                <a:t>5</a:t>
              </a:r>
              <a:endParaRPr kumimoji="1" lang="zh-CN" altLang="en-US" sz="2100" b="0" i="0" u="none" strike="noStrike" kern="0" cap="none" spc="0" normalizeH="0" baseline="0" noProof="0" dirty="0">
                <a:ln>
                  <a:noFill/>
                </a:ln>
                <a:solidFill>
                  <a:srgbClr val="074BA2"/>
                </a:solidFill>
                <a:effectLst/>
                <a:uLnTx/>
                <a:uFillTx/>
              </a:endParaRPr>
            </a:p>
          </p:txBody>
        </p:sp>
        <p:sp>
          <p:nvSpPr>
            <p:cNvPr id="10" name="文本框 9">
              <a:extLst>
                <a:ext uri="{FF2B5EF4-FFF2-40B4-BE49-F238E27FC236}">
                  <a16:creationId xmlns:a16="http://schemas.microsoft.com/office/drawing/2014/main" id="{9FF0AC5D-B8D3-D988-6CC5-7A0D68BC53B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rgbClr val="000000"/>
                  </a:solidFill>
                  <a:effectLst/>
                  <a:uLnTx/>
                  <a:uFillTx/>
                </a:rPr>
                <a:t>CUDA</a:t>
              </a:r>
              <a:r>
                <a:rPr kumimoji="1" lang="zh-CN" altLang="en-US" sz="2100" kern="0" dirty="0">
                  <a:solidFill>
                    <a:srgbClr val="000000"/>
                  </a:solidFill>
                </a:rPr>
                <a:t>编程实战</a:t>
              </a:r>
              <a:endParaRPr kumimoji="1" lang="en-US" altLang="zh-CN" sz="2100" kern="0" dirty="0">
                <a:solidFill>
                  <a:srgbClr val="000000"/>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rgbClr val="000000"/>
                  </a:solidFill>
                  <a:effectLst/>
                  <a:uLnTx/>
                  <a:uFillTx/>
                </a:rPr>
                <a:t>——</a:t>
              </a:r>
              <a:r>
                <a:rPr kumimoji="1" lang="zh-CN" altLang="en-US" sz="1600" b="0" i="0" u="none" strike="noStrike" kern="0" cap="none" spc="0" normalizeH="0" baseline="0" noProof="0" dirty="0">
                  <a:ln>
                    <a:noFill/>
                  </a:ln>
                  <a:solidFill>
                    <a:srgbClr val="000000"/>
                  </a:solidFill>
                  <a:effectLst/>
                  <a:uLnTx/>
                  <a:uFillTx/>
                </a:rPr>
                <a:t>如何写一个并行的矩阵乘法</a:t>
              </a:r>
              <a:r>
                <a:rPr kumimoji="1" lang="en-US" altLang="zh-CN" sz="1600" b="0" i="0" u="none" strike="noStrike" kern="0" cap="none" spc="0" normalizeH="0" baseline="0" noProof="0" dirty="0">
                  <a:ln>
                    <a:noFill/>
                  </a:ln>
                  <a:solidFill>
                    <a:srgbClr val="000000"/>
                  </a:solidFill>
                  <a:effectLst/>
                  <a:uLnTx/>
                  <a:uFillTx/>
                </a:rPr>
                <a:t>(GEMM)</a:t>
              </a:r>
              <a:endParaRPr kumimoji="1" lang="zh-CN" altLang="en-US" sz="16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706090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BC8BD7-6D3C-4BD8-8219-A025BE7DAF6F}"/>
              </a:ext>
            </a:extLst>
          </p:cNvPr>
          <p:cNvSpPr>
            <a:spLocks noGrp="1"/>
          </p:cNvSpPr>
          <p:nvPr>
            <p:ph type="dt" sz="half" idx="10"/>
          </p:nvPr>
        </p:nvSpPr>
        <p:spPr/>
        <p:txBody>
          <a:bodyPr/>
          <a:lstStyle/>
          <a:p>
            <a:fld id="{1DAA50F3-D98F-794C-B1A6-D4128C152D43}" type="datetime1">
              <a:rPr kumimoji="1" lang="zh-CN" altLang="en-US" smtClean="0"/>
              <a:t>2023/12/20</a:t>
            </a:fld>
            <a:endParaRPr kumimoji="1" lang="zh-CN" altLang="en-US"/>
          </a:p>
        </p:txBody>
      </p:sp>
      <p:sp>
        <p:nvSpPr>
          <p:cNvPr id="3" name="页脚占位符 2">
            <a:extLst>
              <a:ext uri="{FF2B5EF4-FFF2-40B4-BE49-F238E27FC236}">
                <a16:creationId xmlns:a16="http://schemas.microsoft.com/office/drawing/2014/main" id="{CCEAC731-B9B2-4991-9173-FBD8C9C04C50}"/>
              </a:ext>
            </a:extLst>
          </p:cNvPr>
          <p:cNvSpPr>
            <a:spLocks noGrp="1"/>
          </p:cNvSpPr>
          <p:nvPr>
            <p:ph type="ftr" sz="quarter" idx="11"/>
          </p:nvPr>
        </p:nvSpPr>
        <p:spPr/>
        <p:txBody>
          <a:bodyPr/>
          <a:lstStyle/>
          <a:p>
            <a:r>
              <a:rPr kumimoji="1" lang="en" altLang="zh-CN"/>
              <a:t>CCC Lab</a:t>
            </a:r>
            <a:endParaRPr kumimoji="1" lang="zh-CN" altLang="en-US" dirty="0"/>
          </a:p>
        </p:txBody>
      </p:sp>
      <p:sp>
        <p:nvSpPr>
          <p:cNvPr id="4" name="灯片编号占位符 3">
            <a:extLst>
              <a:ext uri="{FF2B5EF4-FFF2-40B4-BE49-F238E27FC236}">
                <a16:creationId xmlns:a16="http://schemas.microsoft.com/office/drawing/2014/main" id="{9F5A2F37-6D60-4CC8-95B0-FFF123946BFD}"/>
              </a:ext>
            </a:extLst>
          </p:cNvPr>
          <p:cNvSpPr>
            <a:spLocks noGrp="1"/>
          </p:cNvSpPr>
          <p:nvPr>
            <p:ph type="sldNum" sz="quarter" idx="12"/>
          </p:nvPr>
        </p:nvSpPr>
        <p:spPr/>
        <p:txBody>
          <a:bodyPr/>
          <a:lstStyle/>
          <a:p>
            <a:r>
              <a:rPr kumimoji="1" lang="en-US" altLang="zh-CN"/>
              <a:t>Page</a:t>
            </a:r>
            <a:r>
              <a:rPr kumimoji="1" lang="zh-CN" altLang="en-US"/>
              <a:t> </a:t>
            </a:r>
            <a:fld id="{FD7712BB-E452-0044-8976-96395B1FFD36}" type="slidenum">
              <a:rPr kumimoji="1" lang="zh-CN" altLang="en-US" smtClean="0"/>
              <a:t>5</a:t>
            </a:fld>
            <a:endParaRPr kumimoji="1" lang="zh-CN" altLang="en-US" dirty="0"/>
          </a:p>
        </p:txBody>
      </p:sp>
      <p:grpSp>
        <p:nvGrpSpPr>
          <p:cNvPr id="17" name="组合 16">
            <a:extLst>
              <a:ext uri="{FF2B5EF4-FFF2-40B4-BE49-F238E27FC236}">
                <a16:creationId xmlns:a16="http://schemas.microsoft.com/office/drawing/2014/main" id="{B29D5106-43DE-42BD-AA4E-C91FB075A4FD}"/>
              </a:ext>
            </a:extLst>
          </p:cNvPr>
          <p:cNvGrpSpPr/>
          <p:nvPr/>
        </p:nvGrpSpPr>
        <p:grpSpPr>
          <a:xfrm>
            <a:off x="2283262" y="1990044"/>
            <a:ext cx="4674129" cy="661720"/>
            <a:chOff x="2592585" y="1755394"/>
            <a:chExt cx="4378155" cy="619822"/>
          </a:xfrm>
        </p:grpSpPr>
        <p:sp>
          <p:nvSpPr>
            <p:cNvPr id="18" name="椭圆 17">
              <a:extLst>
                <a:ext uri="{FF2B5EF4-FFF2-40B4-BE49-F238E27FC236}">
                  <a16:creationId xmlns:a16="http://schemas.microsoft.com/office/drawing/2014/main" id="{4E7B1366-F7A7-40EB-AE0B-34769A92F5ED}"/>
                </a:ext>
              </a:extLst>
            </p:cNvPr>
            <p:cNvSpPr>
              <a:spLocks noChangeAspect="1"/>
            </p:cNvSpPr>
            <p:nvPr/>
          </p:nvSpPr>
          <p:spPr>
            <a:xfrm>
              <a:off x="2592585" y="1802969"/>
              <a:ext cx="306000" cy="306000"/>
            </a:xfrm>
            <a:prstGeom prst="ellipse">
              <a:avLst/>
            </a:prstGeom>
            <a:solidFill>
              <a:srgbClr val="074BA2">
                <a:lumMod val="20000"/>
                <a:lumOff val="80000"/>
              </a:srgbClr>
            </a:solidFill>
            <a:ln w="12700" cap="flat" cmpd="sng" algn="ctr">
              <a:solidFill>
                <a:srgbClr val="074BA2"/>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a:ln>
                    <a:noFill/>
                  </a:ln>
                  <a:solidFill>
                    <a:srgbClr val="074BA2"/>
                  </a:solidFill>
                  <a:effectLst/>
                  <a:uLnTx/>
                  <a:uFillTx/>
                </a:rPr>
                <a:t>1</a:t>
              </a:r>
              <a:endParaRPr kumimoji="1" lang="zh-CN" altLang="en-US" sz="2100" b="0" i="0" u="none" strike="noStrike" kern="0" cap="none" spc="0" normalizeH="0" baseline="0" noProof="0">
                <a:ln>
                  <a:noFill/>
                </a:ln>
                <a:solidFill>
                  <a:srgbClr val="074BA2"/>
                </a:solidFill>
                <a:effectLst/>
                <a:uLnTx/>
                <a:uFillTx/>
              </a:endParaRPr>
            </a:p>
          </p:txBody>
        </p:sp>
        <p:sp>
          <p:nvSpPr>
            <p:cNvPr id="19" name="文本框 18">
              <a:extLst>
                <a:ext uri="{FF2B5EF4-FFF2-40B4-BE49-F238E27FC236}">
                  <a16:creationId xmlns:a16="http://schemas.microsoft.com/office/drawing/2014/main" id="{13EDC008-6175-4574-94D4-4E3F03589CB0}"/>
                </a:ext>
              </a:extLst>
            </p:cNvPr>
            <p:cNvSpPr txBox="1"/>
            <p:nvPr/>
          </p:nvSpPr>
          <p:spPr>
            <a:xfrm>
              <a:off x="3185250" y="1755394"/>
              <a:ext cx="3785490" cy="619822"/>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rgbClr val="000000"/>
                  </a:solidFill>
                  <a:effectLst/>
                  <a:uLnTx/>
                  <a:uFillTx/>
                </a:rPr>
                <a:t>GPU</a:t>
              </a:r>
              <a:r>
                <a:rPr kumimoji="1" lang="zh-CN" altLang="en-US" sz="2100" kern="0" dirty="0">
                  <a:solidFill>
                    <a:srgbClr val="000000"/>
                  </a:solidFill>
                </a:rPr>
                <a:t>与</a:t>
              </a:r>
              <a:r>
                <a:rPr kumimoji="1" lang="en-US" altLang="zh-CN" sz="2100" kern="0" dirty="0">
                  <a:solidFill>
                    <a:srgbClr val="000000"/>
                  </a:solidFill>
                </a:rPr>
                <a:t>CPU</a:t>
              </a:r>
              <a:r>
                <a:rPr kumimoji="1" lang="zh-CN" altLang="en-US" sz="2100" kern="0" dirty="0">
                  <a:solidFill>
                    <a:srgbClr val="000000"/>
                  </a:solidFill>
                </a:rPr>
                <a:t>的关系和区别</a:t>
              </a:r>
              <a:endParaRPr kumimoji="1" lang="en-US" altLang="zh-CN" sz="2100" kern="0" dirty="0">
                <a:solidFill>
                  <a:srgbClr val="000000"/>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rgbClr val="000000"/>
                  </a:solidFill>
                </a:rPr>
                <a:t>——</a:t>
              </a:r>
              <a:r>
                <a:rPr kumimoji="1" lang="zh-CN" altLang="en-US" sz="1600" kern="0" dirty="0">
                  <a:solidFill>
                    <a:srgbClr val="000000"/>
                  </a:solidFill>
                </a:rPr>
                <a:t>“院士”和“小学生”</a:t>
              </a:r>
              <a:endParaRPr kumimoji="1" lang="en-US" altLang="zh-CN" sz="1600" kern="0" dirty="0">
                <a:solidFill>
                  <a:srgbClr val="000000"/>
                </a:solidFill>
              </a:endParaRPr>
            </a:p>
          </p:txBody>
        </p:sp>
      </p:grpSp>
      <p:grpSp>
        <p:nvGrpSpPr>
          <p:cNvPr id="20" name="组合 19">
            <a:extLst>
              <a:ext uri="{FF2B5EF4-FFF2-40B4-BE49-F238E27FC236}">
                <a16:creationId xmlns:a16="http://schemas.microsoft.com/office/drawing/2014/main" id="{0C800B4B-2057-4551-A64A-423284BF01F7}"/>
              </a:ext>
            </a:extLst>
          </p:cNvPr>
          <p:cNvGrpSpPr/>
          <p:nvPr/>
        </p:nvGrpSpPr>
        <p:grpSpPr>
          <a:xfrm>
            <a:off x="2283264" y="2684525"/>
            <a:ext cx="4644310" cy="661720"/>
            <a:chOff x="2592585" y="1903269"/>
            <a:chExt cx="4350223" cy="619822"/>
          </a:xfrm>
        </p:grpSpPr>
        <p:sp>
          <p:nvSpPr>
            <p:cNvPr id="21" name="椭圆 20">
              <a:extLst>
                <a:ext uri="{FF2B5EF4-FFF2-40B4-BE49-F238E27FC236}">
                  <a16:creationId xmlns:a16="http://schemas.microsoft.com/office/drawing/2014/main" id="{8F8E6511-7DFF-4D7A-B807-B659588E4084}"/>
                </a:ext>
              </a:extLst>
            </p:cNvPr>
            <p:cNvSpPr>
              <a:spLocks noChangeAspect="1"/>
            </p:cNvSpPr>
            <p:nvPr/>
          </p:nvSpPr>
          <p:spPr>
            <a:xfrm>
              <a:off x="2592585" y="1978804"/>
              <a:ext cx="306000" cy="306000"/>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2</a:t>
              </a:r>
              <a:endParaRPr kumimoji="1" lang="zh-CN" altLang="en-US" sz="2100" b="0" i="0" u="none" strike="noStrike" kern="0" cap="none" spc="0" normalizeH="0" baseline="0" noProof="0" dirty="0">
                <a:ln>
                  <a:noFill/>
                </a:ln>
                <a:solidFill>
                  <a:schemeClr val="bg1"/>
                </a:solidFill>
                <a:effectLst/>
                <a:uLnTx/>
                <a:uFillTx/>
              </a:endParaRPr>
            </a:p>
          </p:txBody>
        </p:sp>
        <p:sp>
          <p:nvSpPr>
            <p:cNvPr id="22" name="文本框 21">
              <a:extLst>
                <a:ext uri="{FF2B5EF4-FFF2-40B4-BE49-F238E27FC236}">
                  <a16:creationId xmlns:a16="http://schemas.microsoft.com/office/drawing/2014/main" id="{81798417-10DA-4B7A-B3A3-1891592D7297}"/>
                </a:ext>
              </a:extLst>
            </p:cNvPr>
            <p:cNvSpPr txBox="1"/>
            <p:nvPr/>
          </p:nvSpPr>
          <p:spPr>
            <a:xfrm>
              <a:off x="3185247" y="1903269"/>
              <a:ext cx="3757561" cy="619822"/>
            </a:xfrm>
            <a:prstGeom prst="rect">
              <a:avLst/>
            </a:prstGeom>
            <a:noFill/>
          </p:spPr>
          <p:txBody>
            <a:bodyPr wrap="square"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2100" b="0" i="0" u="none" strike="noStrike" kern="0" cap="none" spc="0" normalizeH="0" baseline="0" noProof="0" dirty="0">
                  <a:ln>
                    <a:noFill/>
                  </a:ln>
                  <a:solidFill>
                    <a:schemeClr val="bg1">
                      <a:lumMod val="65000"/>
                    </a:schemeClr>
                  </a:solidFill>
                  <a:effectLst/>
                  <a:uLnTx/>
                  <a:uFillTx/>
                  <a:latin typeface="Arial"/>
                  <a:ea typeface="黑体" panose="02010609060101010101" pitchFamily="49" charset="-122"/>
                  <a:cs typeface="+mn-cs"/>
                </a:rPr>
                <a:t>国内外</a:t>
              </a:r>
              <a:r>
                <a:rPr kumimoji="1" lang="en-US" altLang="zh-CN" sz="2100" b="0" i="0" u="none" strike="noStrike" kern="0" cap="none" spc="0" normalizeH="0" baseline="0" noProof="0" dirty="0">
                  <a:ln>
                    <a:noFill/>
                  </a:ln>
                  <a:solidFill>
                    <a:schemeClr val="bg1">
                      <a:lumMod val="65000"/>
                    </a:schemeClr>
                  </a:solidFill>
                  <a:effectLst/>
                  <a:uLnTx/>
                  <a:uFillTx/>
                  <a:latin typeface="Arial"/>
                  <a:ea typeface="黑体" panose="02010609060101010101" pitchFamily="49" charset="-122"/>
                  <a:cs typeface="+mn-cs"/>
                </a:rPr>
                <a:t>GPU</a:t>
              </a:r>
              <a:r>
                <a:rPr kumimoji="1" lang="zh-CN" altLang="en-US" sz="2100" b="0" i="0" u="none" strike="noStrike" kern="0" cap="none" spc="0" normalizeH="0" baseline="0" noProof="0" dirty="0">
                  <a:ln>
                    <a:noFill/>
                  </a:ln>
                  <a:solidFill>
                    <a:schemeClr val="bg1">
                      <a:lumMod val="65000"/>
                    </a:schemeClr>
                  </a:solidFill>
                  <a:effectLst/>
                  <a:uLnTx/>
                  <a:uFillTx/>
                  <a:latin typeface="Arial"/>
                  <a:ea typeface="黑体" panose="02010609060101010101" pitchFamily="49" charset="-122"/>
                  <a:cs typeface="+mn-cs"/>
                </a:rPr>
                <a:t>产商对比</a:t>
              </a:r>
              <a:endParaRPr kumimoji="1" lang="en-US" altLang="zh-CN" sz="2100" b="0" i="0" u="none" strike="noStrike" kern="0" cap="none" spc="0" normalizeH="0" baseline="0" noProof="0" dirty="0">
                <a:ln>
                  <a:noFill/>
                </a:ln>
                <a:solidFill>
                  <a:schemeClr val="bg1">
                    <a:lumMod val="65000"/>
                  </a:schemeClr>
                </a:solidFill>
                <a:effectLst/>
                <a:uLnTx/>
                <a:uFillTx/>
                <a:latin typeface="Arial"/>
                <a:ea typeface="黑体" panose="02010609060101010101" pitchFamily="49" charset="-122"/>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chemeClr val="bg1">
                      <a:lumMod val="65000"/>
                    </a:schemeClr>
                  </a:solidFill>
                  <a:effectLst/>
                  <a:uLnTx/>
                  <a:uFillTx/>
                  <a:latin typeface="Arial"/>
                  <a:ea typeface="黑体" panose="02010609060101010101" pitchFamily="49" charset="-122"/>
                  <a:cs typeface="+mn-cs"/>
                </a:rPr>
                <a:t>——NVIDIA, AMD, </a:t>
              </a:r>
              <a:r>
                <a:rPr kumimoji="1" lang="zh-CN" altLang="en-US" sz="1600" b="0" i="0" u="none" strike="noStrike" kern="0" cap="none" spc="0" normalizeH="0" baseline="0" noProof="0" dirty="0">
                  <a:ln>
                    <a:noFill/>
                  </a:ln>
                  <a:solidFill>
                    <a:schemeClr val="bg1">
                      <a:lumMod val="65000"/>
                    </a:schemeClr>
                  </a:solidFill>
                  <a:effectLst/>
                  <a:uLnTx/>
                  <a:uFillTx/>
                  <a:latin typeface="Arial"/>
                  <a:ea typeface="黑体" panose="02010609060101010101" pitchFamily="49" charset="-122"/>
                  <a:cs typeface="+mn-cs"/>
                </a:rPr>
                <a:t>摩尔线程</a:t>
              </a:r>
            </a:p>
          </p:txBody>
        </p:sp>
      </p:grpSp>
      <p:grpSp>
        <p:nvGrpSpPr>
          <p:cNvPr id="23" name="组合 22">
            <a:extLst>
              <a:ext uri="{FF2B5EF4-FFF2-40B4-BE49-F238E27FC236}">
                <a16:creationId xmlns:a16="http://schemas.microsoft.com/office/drawing/2014/main" id="{92F3652B-8D1F-40C9-8A4D-9B1910F69AC2}"/>
              </a:ext>
            </a:extLst>
          </p:cNvPr>
          <p:cNvGrpSpPr/>
          <p:nvPr/>
        </p:nvGrpSpPr>
        <p:grpSpPr>
          <a:xfrm>
            <a:off x="2283264" y="3441254"/>
            <a:ext cx="4674127" cy="661720"/>
            <a:chOff x="2412845" y="2964211"/>
            <a:chExt cx="4674127" cy="661720"/>
          </a:xfrm>
        </p:grpSpPr>
        <p:sp>
          <p:nvSpPr>
            <p:cNvPr id="24" name="椭圆 23">
              <a:extLst>
                <a:ext uri="{FF2B5EF4-FFF2-40B4-BE49-F238E27FC236}">
                  <a16:creationId xmlns:a16="http://schemas.microsoft.com/office/drawing/2014/main" id="{5F4AD36C-E12A-46C2-93F7-1D2066C76313}"/>
                </a:ext>
              </a:extLst>
            </p:cNvPr>
            <p:cNvSpPr>
              <a:spLocks noChangeAspect="1"/>
            </p:cNvSpPr>
            <p:nvPr/>
          </p:nvSpPr>
          <p:spPr>
            <a:xfrm>
              <a:off x="2412845" y="3012456"/>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3</a:t>
              </a:r>
              <a:endParaRPr kumimoji="1" lang="zh-CN" altLang="en-US" sz="2100" b="0" i="0" u="none" strike="noStrike" kern="0" cap="none" spc="0" normalizeH="0" baseline="0" noProof="0" dirty="0">
                <a:ln>
                  <a:noFill/>
                </a:ln>
                <a:solidFill>
                  <a:schemeClr val="bg1"/>
                </a:solidFill>
                <a:effectLst/>
                <a:uLnTx/>
                <a:uFillTx/>
              </a:endParaRPr>
            </a:p>
          </p:txBody>
        </p:sp>
        <p:sp>
          <p:nvSpPr>
            <p:cNvPr id="25" name="文本框 24">
              <a:extLst>
                <a:ext uri="{FF2B5EF4-FFF2-40B4-BE49-F238E27FC236}">
                  <a16:creationId xmlns:a16="http://schemas.microsoft.com/office/drawing/2014/main" id="{8D3FA80E-6EB8-4191-9475-A355CB0FD4F8}"/>
                </a:ext>
              </a:extLst>
            </p:cNvPr>
            <p:cNvSpPr txBox="1"/>
            <p:nvPr/>
          </p:nvSpPr>
          <p:spPr>
            <a:xfrm>
              <a:off x="3035634" y="2964211"/>
              <a:ext cx="4051338"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GPU</a:t>
              </a:r>
              <a:r>
                <a:rPr kumimoji="1" lang="zh-CN" altLang="en-US" sz="2100" b="0" i="0" u="none" strike="noStrike" kern="0" cap="none" spc="0" normalizeH="0" baseline="0" noProof="0" dirty="0">
                  <a:ln>
                    <a:noFill/>
                  </a:ln>
                  <a:solidFill>
                    <a:schemeClr val="bg1">
                      <a:lumMod val="65000"/>
                    </a:schemeClr>
                  </a:solidFill>
                  <a:effectLst/>
                  <a:uLnTx/>
                  <a:uFillTx/>
                </a:rPr>
                <a:t> 架构</a:t>
              </a:r>
              <a:endParaRPr kumimoji="1" lang="en-US" altLang="zh-CN" sz="2100" b="0" i="0" u="none" strike="noStrike" kern="0" cap="none" spc="0" normalizeH="0" baseline="0" noProof="0" dirty="0">
                <a:ln>
                  <a:noFill/>
                </a:ln>
                <a:solidFill>
                  <a:schemeClr val="bg1">
                    <a:lumMod val="65000"/>
                  </a:schemeClr>
                </a:solidFill>
                <a:effectLst/>
                <a:uLnTx/>
                <a:uFillTx/>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chemeClr val="bg1">
                      <a:lumMod val="65000"/>
                    </a:schemeClr>
                  </a:solidFill>
                  <a:effectLst/>
                  <a:uLnTx/>
                  <a:uFillTx/>
                </a:rPr>
                <a:t>——NVIDIA</a:t>
              </a:r>
              <a:r>
                <a:rPr kumimoji="1" lang="zh-CN" altLang="en-US" sz="1600" b="0" i="0" u="none" strike="noStrike" kern="0" cap="none" spc="0" normalizeH="0" baseline="0" noProof="0" dirty="0">
                  <a:ln>
                    <a:noFill/>
                  </a:ln>
                  <a:solidFill>
                    <a:schemeClr val="bg1">
                      <a:lumMod val="65000"/>
                    </a:schemeClr>
                  </a:solidFill>
                  <a:effectLst/>
                  <a:uLnTx/>
                  <a:uFillTx/>
                </a:rPr>
                <a:t> </a:t>
              </a:r>
              <a:r>
                <a:rPr kumimoji="1" lang="en-US" altLang="zh-CN" sz="1600" b="0" i="0" u="none" strike="noStrike" kern="0" cap="none" spc="0" normalizeH="0" baseline="0" noProof="0" dirty="0">
                  <a:ln>
                    <a:noFill/>
                  </a:ln>
                  <a:solidFill>
                    <a:schemeClr val="bg1">
                      <a:lumMod val="65000"/>
                    </a:schemeClr>
                  </a:solidFill>
                  <a:effectLst/>
                  <a:uLnTx/>
                  <a:uFillTx/>
                </a:rPr>
                <a:t>A100</a:t>
              </a:r>
              <a:r>
                <a:rPr kumimoji="1" lang="zh-CN" altLang="en-US" sz="1600" b="0" i="0" u="none" strike="noStrike" kern="0" cap="none" spc="0" normalizeH="0" baseline="0" noProof="0" dirty="0">
                  <a:ln>
                    <a:noFill/>
                  </a:ln>
                  <a:solidFill>
                    <a:schemeClr val="bg1">
                      <a:lumMod val="65000"/>
                    </a:schemeClr>
                  </a:solidFill>
                  <a:effectLst/>
                  <a:uLnTx/>
                  <a:uFillTx/>
                </a:rPr>
                <a:t> 计算卡</a:t>
              </a:r>
              <a:r>
                <a:rPr kumimoji="1" lang="en-US" altLang="zh-CN" sz="1600" b="0" i="0" u="none" strike="noStrike" kern="0" cap="none" spc="0" normalizeH="0" baseline="0" noProof="0" dirty="0">
                  <a:ln>
                    <a:noFill/>
                  </a:ln>
                  <a:solidFill>
                    <a:schemeClr val="bg1">
                      <a:lumMod val="65000"/>
                    </a:schemeClr>
                  </a:solidFill>
                  <a:effectLst/>
                  <a:uLnTx/>
                  <a:uFillTx/>
                </a:rPr>
                <a:t>(Ampere </a:t>
              </a:r>
              <a:r>
                <a:rPr kumimoji="1" lang="zh-CN" altLang="en-US" sz="1600" b="0" i="0" u="none" strike="noStrike" kern="0" cap="none" spc="0" normalizeH="0" baseline="0" noProof="0" dirty="0">
                  <a:ln>
                    <a:noFill/>
                  </a:ln>
                  <a:solidFill>
                    <a:schemeClr val="bg1">
                      <a:lumMod val="65000"/>
                    </a:schemeClr>
                  </a:solidFill>
                  <a:effectLst/>
                  <a:uLnTx/>
                  <a:uFillTx/>
                </a:rPr>
                <a:t>架构</a:t>
              </a:r>
              <a:r>
                <a:rPr kumimoji="1" lang="en-US" altLang="zh-CN" sz="1600" b="0" i="0" u="none" strike="noStrike" kern="0" cap="none" spc="0" normalizeH="0" baseline="0" noProof="0" dirty="0">
                  <a:ln>
                    <a:noFill/>
                  </a:ln>
                  <a:solidFill>
                    <a:schemeClr val="bg1">
                      <a:lumMod val="65000"/>
                    </a:schemeClr>
                  </a:solidFill>
                  <a:effectLst/>
                  <a:uLnTx/>
                  <a:uFillTx/>
                </a:rPr>
                <a:t>)</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grpSp>
        <p:nvGrpSpPr>
          <p:cNvPr id="26" name="组合 25">
            <a:extLst>
              <a:ext uri="{FF2B5EF4-FFF2-40B4-BE49-F238E27FC236}">
                <a16:creationId xmlns:a16="http://schemas.microsoft.com/office/drawing/2014/main" id="{988D34CF-1113-4D06-8D1E-FCB2D8DB9A15}"/>
              </a:ext>
            </a:extLst>
          </p:cNvPr>
          <p:cNvGrpSpPr/>
          <p:nvPr/>
        </p:nvGrpSpPr>
        <p:grpSpPr>
          <a:xfrm>
            <a:off x="2283264" y="4185464"/>
            <a:ext cx="4703945" cy="661720"/>
            <a:chOff x="2412845" y="3627301"/>
            <a:chExt cx="4703945" cy="661720"/>
          </a:xfrm>
        </p:grpSpPr>
        <p:sp>
          <p:nvSpPr>
            <p:cNvPr id="27" name="椭圆 26">
              <a:extLst>
                <a:ext uri="{FF2B5EF4-FFF2-40B4-BE49-F238E27FC236}">
                  <a16:creationId xmlns:a16="http://schemas.microsoft.com/office/drawing/2014/main" id="{6E9224B1-E565-4320-96F0-F26BE37C8AB4}"/>
                </a:ext>
              </a:extLst>
            </p:cNvPr>
            <p:cNvSpPr>
              <a:spLocks noChangeAspect="1"/>
            </p:cNvSpPr>
            <p:nvPr/>
          </p:nvSpPr>
          <p:spPr>
            <a:xfrm>
              <a:off x="2412845" y="3655669"/>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solidFill>
                  <a:effectLst/>
                  <a:uLnTx/>
                  <a:uFillTx/>
                </a:rPr>
                <a:t>4</a:t>
              </a:r>
              <a:endParaRPr kumimoji="1" lang="zh-CN" altLang="en-US" sz="2100" b="0" i="0" u="none" strike="noStrike" kern="0" cap="none" spc="0" normalizeH="0" baseline="0" noProof="0" dirty="0">
                <a:ln>
                  <a:noFill/>
                </a:ln>
                <a:solidFill>
                  <a:schemeClr val="bg1"/>
                </a:solidFill>
                <a:effectLst/>
                <a:uLnTx/>
                <a:uFillTx/>
              </a:endParaRPr>
            </a:p>
          </p:txBody>
        </p:sp>
        <p:sp>
          <p:nvSpPr>
            <p:cNvPr id="28" name="文本框 27">
              <a:extLst>
                <a:ext uri="{FF2B5EF4-FFF2-40B4-BE49-F238E27FC236}">
                  <a16:creationId xmlns:a16="http://schemas.microsoft.com/office/drawing/2014/main" id="{5D724E9A-F889-4AC9-8402-9D10FFFA336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CUDA</a:t>
              </a:r>
              <a:r>
                <a:rPr kumimoji="1" lang="zh-CN" altLang="en-US" sz="2100" kern="0" dirty="0">
                  <a:solidFill>
                    <a:schemeClr val="bg1">
                      <a:lumMod val="65000"/>
                    </a:schemeClr>
                  </a:solidFill>
                </a:rPr>
                <a:t>编程框架</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kern="0" dirty="0">
                  <a:solidFill>
                    <a:schemeClr val="bg1">
                      <a:lumMod val="65000"/>
                    </a:schemeClr>
                  </a:solidFill>
                </a:rPr>
                <a:t>——</a:t>
              </a:r>
              <a:r>
                <a:rPr kumimoji="1" lang="zh-CN" altLang="en-US" sz="1600" b="0" i="0" u="none" strike="noStrike" kern="0" cap="none" spc="0" normalizeH="0" baseline="0" noProof="0" dirty="0">
                  <a:ln>
                    <a:noFill/>
                  </a:ln>
                  <a:solidFill>
                    <a:schemeClr val="bg1">
                      <a:lumMod val="65000"/>
                    </a:schemeClr>
                  </a:solidFill>
                  <a:effectLst/>
                  <a:uLnTx/>
                  <a:uFillTx/>
                </a:rPr>
                <a:t>连接</a:t>
              </a:r>
              <a:r>
                <a:rPr kumimoji="1" lang="zh-CN" altLang="en-US" sz="1600" kern="0" dirty="0">
                  <a:solidFill>
                    <a:schemeClr val="bg1">
                      <a:lumMod val="65000"/>
                    </a:schemeClr>
                  </a:solidFill>
                </a:rPr>
                <a:t>计算与</a:t>
              </a:r>
              <a:r>
                <a:rPr kumimoji="1" lang="en-US" altLang="zh-CN" sz="1600" kern="0" dirty="0">
                  <a:solidFill>
                    <a:schemeClr val="bg1">
                      <a:lumMod val="65000"/>
                    </a:schemeClr>
                  </a:solidFill>
                </a:rPr>
                <a:t>GPU</a:t>
              </a:r>
              <a:r>
                <a:rPr kumimoji="1" lang="zh-CN" altLang="en-US" sz="1600" kern="0" dirty="0">
                  <a:solidFill>
                    <a:schemeClr val="bg1">
                      <a:lumMod val="65000"/>
                    </a:schemeClr>
                  </a:solidFill>
                </a:rPr>
                <a:t>硬件的桥梁</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grpSp>
        <p:nvGrpSpPr>
          <p:cNvPr id="8" name="组合 7">
            <a:extLst>
              <a:ext uri="{FF2B5EF4-FFF2-40B4-BE49-F238E27FC236}">
                <a16:creationId xmlns:a16="http://schemas.microsoft.com/office/drawing/2014/main" id="{F0B9447C-F9D2-5820-D878-39FBF3FF6BDF}"/>
              </a:ext>
            </a:extLst>
          </p:cNvPr>
          <p:cNvGrpSpPr/>
          <p:nvPr/>
        </p:nvGrpSpPr>
        <p:grpSpPr>
          <a:xfrm>
            <a:off x="2286577" y="4924273"/>
            <a:ext cx="4703945" cy="661720"/>
            <a:chOff x="2412845" y="3627301"/>
            <a:chExt cx="4703945" cy="661720"/>
          </a:xfrm>
        </p:grpSpPr>
        <p:sp>
          <p:nvSpPr>
            <p:cNvPr id="9" name="椭圆 8">
              <a:extLst>
                <a:ext uri="{FF2B5EF4-FFF2-40B4-BE49-F238E27FC236}">
                  <a16:creationId xmlns:a16="http://schemas.microsoft.com/office/drawing/2014/main" id="{633524B3-2718-C2AC-67E3-DC068421F82A}"/>
                </a:ext>
              </a:extLst>
            </p:cNvPr>
            <p:cNvSpPr>
              <a:spLocks noChangeAspect="1"/>
            </p:cNvSpPr>
            <p:nvPr/>
          </p:nvSpPr>
          <p:spPr>
            <a:xfrm>
              <a:off x="2412845" y="3655669"/>
              <a:ext cx="326686" cy="326684"/>
            </a:xfrm>
            <a:prstGeom prst="ellipse">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1" lang="en-US" altLang="zh-CN" sz="2100" kern="0" dirty="0">
                  <a:solidFill>
                    <a:schemeClr val="bg1"/>
                  </a:solidFill>
                </a:rPr>
                <a:t>5</a:t>
              </a:r>
              <a:endParaRPr kumimoji="1" lang="zh-CN" altLang="en-US" sz="2100" b="0" i="0" u="none" strike="noStrike" kern="0" cap="none" spc="0" normalizeH="0" baseline="0" noProof="0" dirty="0">
                <a:ln>
                  <a:noFill/>
                </a:ln>
                <a:solidFill>
                  <a:schemeClr val="bg1"/>
                </a:solidFill>
                <a:effectLst/>
                <a:uLnTx/>
                <a:uFillTx/>
              </a:endParaRPr>
            </a:p>
          </p:txBody>
        </p:sp>
        <p:sp>
          <p:nvSpPr>
            <p:cNvPr id="10" name="文本框 9">
              <a:extLst>
                <a:ext uri="{FF2B5EF4-FFF2-40B4-BE49-F238E27FC236}">
                  <a16:creationId xmlns:a16="http://schemas.microsoft.com/office/drawing/2014/main" id="{9FF0AC5D-B8D3-D988-6CC5-7A0D68BC53B9}"/>
                </a:ext>
              </a:extLst>
            </p:cNvPr>
            <p:cNvSpPr txBox="1"/>
            <p:nvPr/>
          </p:nvSpPr>
          <p:spPr>
            <a:xfrm>
              <a:off x="3035634" y="3627301"/>
              <a:ext cx="4081156" cy="661720"/>
            </a:xfrm>
            <a:prstGeom prst="rect">
              <a:avLst/>
            </a:prstGeom>
            <a:noFill/>
          </p:spPr>
          <p:txBody>
            <a:bodyPr wrap="square"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1" lang="en-US" altLang="zh-CN" sz="2100" b="0" i="0" u="none" strike="noStrike" kern="0" cap="none" spc="0" normalizeH="0" baseline="0" noProof="0" dirty="0">
                  <a:ln>
                    <a:noFill/>
                  </a:ln>
                  <a:solidFill>
                    <a:schemeClr val="bg1">
                      <a:lumMod val="65000"/>
                    </a:schemeClr>
                  </a:solidFill>
                  <a:effectLst/>
                  <a:uLnTx/>
                  <a:uFillTx/>
                </a:rPr>
                <a:t>CUDA</a:t>
              </a:r>
              <a:r>
                <a:rPr kumimoji="1" lang="zh-CN" altLang="en-US" sz="2100" kern="0" dirty="0">
                  <a:solidFill>
                    <a:schemeClr val="bg1">
                      <a:lumMod val="65000"/>
                    </a:schemeClr>
                  </a:solidFill>
                </a:rPr>
                <a:t>编程实战</a:t>
              </a:r>
              <a:endParaRPr kumimoji="1" lang="en-US" altLang="zh-CN" sz="2100" kern="0" dirty="0">
                <a:solidFill>
                  <a:schemeClr val="bg1">
                    <a:lumMod val="65000"/>
                  </a:schemeClr>
                </a:solidFill>
              </a:endParaRPr>
            </a:p>
            <a:p>
              <a:pPr marL="0" marR="0" lvl="0" indent="0" algn="r" defTabSz="6858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chemeClr val="bg1">
                      <a:lumMod val="65000"/>
                    </a:schemeClr>
                  </a:solidFill>
                  <a:effectLst/>
                  <a:uLnTx/>
                  <a:uFillTx/>
                </a:rPr>
                <a:t>——</a:t>
              </a:r>
              <a:r>
                <a:rPr kumimoji="1" lang="zh-CN" altLang="en-US" sz="1600" b="0" i="0" u="none" strike="noStrike" kern="0" cap="none" spc="0" normalizeH="0" baseline="0" noProof="0" dirty="0">
                  <a:ln>
                    <a:noFill/>
                  </a:ln>
                  <a:solidFill>
                    <a:schemeClr val="bg1">
                      <a:lumMod val="65000"/>
                    </a:schemeClr>
                  </a:solidFill>
                  <a:effectLst/>
                  <a:uLnTx/>
                  <a:uFillTx/>
                </a:rPr>
                <a:t>如何写一个并行的矩阵乘法</a:t>
              </a:r>
              <a:r>
                <a:rPr kumimoji="1" lang="en-US" altLang="zh-CN" sz="1600" b="0" i="0" u="none" strike="noStrike" kern="0" cap="none" spc="0" normalizeH="0" baseline="0" noProof="0" dirty="0">
                  <a:ln>
                    <a:noFill/>
                  </a:ln>
                  <a:solidFill>
                    <a:schemeClr val="bg1">
                      <a:lumMod val="65000"/>
                    </a:schemeClr>
                  </a:solidFill>
                  <a:effectLst/>
                  <a:uLnTx/>
                  <a:uFillTx/>
                </a:rPr>
                <a:t>(GEMM)</a:t>
              </a:r>
              <a:endParaRPr kumimoji="1" lang="zh-CN" altLang="en-US" sz="1600" b="0" i="0" u="none" strike="noStrike" kern="0" cap="none" spc="0" normalizeH="0" baseline="0" noProof="0" dirty="0">
                <a:ln>
                  <a:noFill/>
                </a:ln>
                <a:solidFill>
                  <a:schemeClr val="bg1">
                    <a:lumMod val="65000"/>
                  </a:schemeClr>
                </a:solidFill>
                <a:effectLst/>
                <a:uLnTx/>
                <a:uFillTx/>
              </a:endParaRPr>
            </a:p>
          </p:txBody>
        </p:sp>
      </p:grpSp>
    </p:spTree>
    <p:extLst>
      <p:ext uri="{BB962C8B-B14F-4D97-AF65-F5344CB8AC3E}">
        <p14:creationId xmlns:p14="http://schemas.microsoft.com/office/powerpoint/2010/main" val="492045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CPU</a:t>
            </a:r>
            <a:r>
              <a:rPr kumimoji="1" lang="zh-CN" altLang="en-US" dirty="0"/>
              <a:t>与</a:t>
            </a:r>
            <a:r>
              <a:rPr kumimoji="1" lang="en-US" altLang="zh-CN" dirty="0"/>
              <a:t>GPU</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en-US" altLang="zh-CN" dirty="0"/>
              <a:t>CPU</a:t>
            </a:r>
          </a:p>
          <a:p>
            <a:pPr lvl="1"/>
            <a:r>
              <a:rPr lang="zh-CN" altLang="en-US" dirty="0"/>
              <a:t>摩尔定律（</a:t>
            </a:r>
            <a:r>
              <a:rPr lang="en-US" altLang="zh-CN" dirty="0"/>
              <a:t>intel </a:t>
            </a:r>
            <a:r>
              <a:rPr lang="zh-CN" altLang="en-US" dirty="0"/>
              <a:t>创始人戈登 摩尔）：</a:t>
            </a:r>
            <a:r>
              <a:rPr lang="zh-CN" altLang="en-US" b="0" i="0" dirty="0">
                <a:solidFill>
                  <a:srgbClr val="333333"/>
                </a:solidFill>
                <a:effectLst/>
                <a:latin typeface="-apple-system"/>
              </a:rPr>
              <a:t>当价格不变时，集成电路上可容纳的晶体管数目，约每隔</a:t>
            </a:r>
            <a:r>
              <a:rPr lang="en-US" altLang="zh-CN" b="0" i="0" dirty="0">
                <a:solidFill>
                  <a:srgbClr val="333333"/>
                </a:solidFill>
                <a:effectLst/>
                <a:latin typeface="-apple-system"/>
              </a:rPr>
              <a:t>18-24</a:t>
            </a:r>
            <a:r>
              <a:rPr lang="zh-CN" altLang="en-US" b="0" i="0" dirty="0">
                <a:solidFill>
                  <a:srgbClr val="333333"/>
                </a:solidFill>
                <a:effectLst/>
                <a:latin typeface="-apple-system"/>
              </a:rPr>
              <a:t>个月便会增加一倍，性能也将提升一倍。（</a:t>
            </a:r>
            <a:r>
              <a:rPr lang="en-US" altLang="zh-CN" b="0" i="0" dirty="0">
                <a:solidFill>
                  <a:srgbClr val="333333"/>
                </a:solidFill>
                <a:effectLst/>
                <a:latin typeface="-apple-system"/>
              </a:rPr>
              <a:t>~03</a:t>
            </a:r>
            <a:r>
              <a:rPr lang="zh-CN" altLang="en-US" b="0" i="0" dirty="0">
                <a:solidFill>
                  <a:srgbClr val="333333"/>
                </a:solidFill>
                <a:effectLst/>
                <a:latin typeface="-apple-system"/>
              </a:rPr>
              <a:t>）</a:t>
            </a:r>
            <a:r>
              <a:rPr lang="zh-CN" altLang="en-US" b="1" i="0" dirty="0">
                <a:solidFill>
                  <a:schemeClr val="accent1"/>
                </a:solidFill>
                <a:effectLst/>
                <a:latin typeface="-apple-system"/>
              </a:rPr>
              <a:t>是一种经验规律，不是科学定理。</a:t>
            </a:r>
          </a:p>
          <a:p>
            <a:pPr lvl="1"/>
            <a:r>
              <a:rPr lang="zh-CN" altLang="en-US" b="1" dirty="0"/>
              <a:t>单核发展</a:t>
            </a:r>
            <a:r>
              <a:rPr lang="zh-CN" altLang="en-US" dirty="0"/>
              <a:t>：提升主频</a:t>
            </a:r>
            <a:r>
              <a:rPr lang="en-US" altLang="zh-CN" dirty="0"/>
              <a:t>+</a:t>
            </a:r>
            <a:r>
              <a:rPr lang="zh-CN" altLang="en-US" dirty="0"/>
              <a:t>提升晶体管密度。</a:t>
            </a:r>
            <a:endParaRPr lang="en-US" altLang="zh-CN" dirty="0"/>
          </a:p>
          <a:p>
            <a:pPr lvl="1"/>
            <a:r>
              <a:rPr lang="zh-CN" altLang="en-US" b="1" dirty="0"/>
              <a:t>单核 </a:t>
            </a:r>
            <a:r>
              <a:rPr lang="en-US" altLang="zh-CN" b="1" dirty="0"/>
              <a:t>-&gt; </a:t>
            </a:r>
            <a:r>
              <a:rPr lang="zh-CN" altLang="en-US" b="1" dirty="0"/>
              <a:t>多核</a:t>
            </a:r>
            <a:r>
              <a:rPr lang="zh-CN" altLang="en-US" dirty="0"/>
              <a:t>（</a:t>
            </a:r>
            <a:r>
              <a:rPr lang="en-US" altLang="zh-CN" dirty="0"/>
              <a:t>~03</a:t>
            </a:r>
            <a:r>
              <a:rPr lang="zh-CN" altLang="en-US" dirty="0"/>
              <a:t>）：工艺制裁迭代放缓（量子隧穿</a:t>
            </a:r>
            <a:r>
              <a:rPr lang="en-US" altLang="zh-CN" dirty="0"/>
              <a:t>【</a:t>
            </a:r>
            <a:r>
              <a:rPr lang="zh-CN" altLang="en-US" dirty="0"/>
              <a:t>漏电</a:t>
            </a:r>
            <a:r>
              <a:rPr lang="en-US" altLang="zh-CN" dirty="0"/>
              <a:t>】</a:t>
            </a:r>
            <a:r>
              <a:rPr lang="zh-CN" altLang="en-US" dirty="0"/>
              <a:t>），无法保证功耗的前提下继续快速提升晶体管密度。</a:t>
            </a:r>
            <a:endParaRPr lang="en-US" altLang="zh-CN" dirty="0"/>
          </a:p>
          <a:p>
            <a:pPr lvl="1"/>
            <a:r>
              <a:rPr lang="zh-CN" altLang="en-US" b="1" dirty="0"/>
              <a:t>多核</a:t>
            </a:r>
            <a:r>
              <a:rPr lang="zh-CN" altLang="en-US" dirty="0"/>
              <a:t>：疯狂堆核</a:t>
            </a:r>
            <a:r>
              <a:rPr lang="en-US" altLang="zh-CN" dirty="0"/>
              <a:t>+</a:t>
            </a:r>
            <a:r>
              <a:rPr lang="zh-CN" altLang="en-US" dirty="0"/>
              <a:t>超线程技术</a:t>
            </a:r>
            <a:endParaRPr lang="en-US" altLang="zh-CN" dirty="0"/>
          </a:p>
          <a:p>
            <a:pPr lvl="1"/>
            <a:r>
              <a:rPr lang="zh-CN" altLang="en-US" b="1" dirty="0"/>
              <a:t>多核 </a:t>
            </a:r>
            <a:r>
              <a:rPr lang="en-US" altLang="zh-CN" b="1" dirty="0"/>
              <a:t>-&gt; </a:t>
            </a:r>
            <a:r>
              <a:rPr lang="zh-CN" altLang="en-US" b="1" dirty="0"/>
              <a:t>大小核</a:t>
            </a:r>
            <a:r>
              <a:rPr lang="zh-CN" altLang="en-US" dirty="0"/>
              <a:t>（</a:t>
            </a:r>
            <a:r>
              <a:rPr lang="en-US" altLang="zh-CN" dirty="0"/>
              <a:t>Intel Core12th</a:t>
            </a:r>
            <a:r>
              <a:rPr lang="zh-CN" altLang="en-US" dirty="0"/>
              <a:t>，</a:t>
            </a:r>
            <a:r>
              <a:rPr lang="en-US" altLang="zh-CN" dirty="0"/>
              <a:t>AMD </a:t>
            </a:r>
            <a:r>
              <a:rPr lang="zh-CN" altLang="en-US" dirty="0"/>
              <a:t>锐龙</a:t>
            </a:r>
            <a:r>
              <a:rPr lang="en-US" altLang="zh-CN" dirty="0"/>
              <a:t>3 </a:t>
            </a:r>
            <a:r>
              <a:rPr lang="zh-CN" altLang="en-US" dirty="0"/>
              <a:t>新一代）：高性能的大核和能效优化的小核适应顶层应用不同的计算场景（</a:t>
            </a:r>
            <a:r>
              <a:rPr lang="zh-CN" altLang="en-US" b="1" dirty="0">
                <a:solidFill>
                  <a:schemeClr val="accent1"/>
                </a:solidFill>
              </a:rPr>
              <a:t>调度算法有待商榷</a:t>
            </a:r>
            <a:r>
              <a:rPr lang="zh-CN" altLang="en-US" dirty="0"/>
              <a:t>）。</a:t>
            </a:r>
            <a:endParaRPr lang="en-US" altLang="zh-CN" dirty="0"/>
          </a:p>
          <a:p>
            <a:r>
              <a:rPr lang="zh-CN" altLang="en-US" dirty="0"/>
              <a:t>“院士”无所不能</a:t>
            </a:r>
            <a:endParaRPr lang="en-US" altLang="zh-CN" dirty="0"/>
          </a:p>
          <a:p>
            <a:pPr lvl="1"/>
            <a:r>
              <a:rPr lang="zh-CN" altLang="en-US" dirty="0"/>
              <a:t>在计算机架构中，</a:t>
            </a:r>
            <a:r>
              <a:rPr lang="en-US" altLang="zh-CN" dirty="0"/>
              <a:t>CPU</a:t>
            </a:r>
            <a:r>
              <a:rPr lang="zh-CN" altLang="en-US" dirty="0"/>
              <a:t>就是大脑，可以高效的完成各种复杂的指令，但核数一般有</a:t>
            </a:r>
            <a:r>
              <a:rPr lang="zh-CN" altLang="en-US" b="0" i="0" dirty="0">
                <a:solidFill>
                  <a:srgbClr val="121212"/>
                </a:solidFill>
                <a:effectLst/>
                <a:latin typeface="-apple-system"/>
              </a:rPr>
              <a:t>双核、四核、六核、八核、十二核。</a:t>
            </a:r>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6</a:t>
            </a:fld>
            <a:endParaRPr kumimoji="1" lang="zh-CN" altLang="en-US" dirty="0"/>
          </a:p>
        </p:txBody>
      </p:sp>
    </p:spTree>
    <p:extLst>
      <p:ext uri="{BB962C8B-B14F-4D97-AF65-F5344CB8AC3E}">
        <p14:creationId xmlns:p14="http://schemas.microsoft.com/office/powerpoint/2010/main" val="2416418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CPU</a:t>
            </a:r>
            <a:r>
              <a:rPr kumimoji="1" lang="zh-CN" altLang="en-US" dirty="0"/>
              <a:t>与</a:t>
            </a:r>
            <a:r>
              <a:rPr kumimoji="1" lang="en-US" altLang="zh-CN" dirty="0"/>
              <a:t>GPU</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en-US" altLang="zh-CN" dirty="0"/>
              <a:t>CPU</a:t>
            </a:r>
          </a:p>
          <a:p>
            <a:pPr lvl="1"/>
            <a:r>
              <a:rPr lang="zh-CN" altLang="en-US" dirty="0"/>
              <a:t>摩尔定律（</a:t>
            </a:r>
            <a:r>
              <a:rPr lang="en-US" altLang="zh-CN" dirty="0"/>
              <a:t>intel </a:t>
            </a:r>
            <a:r>
              <a:rPr lang="zh-CN" altLang="en-US" dirty="0"/>
              <a:t>创始人戈登 摩尔）：</a:t>
            </a:r>
            <a:r>
              <a:rPr lang="zh-CN" altLang="en-US" b="0" i="0" dirty="0">
                <a:solidFill>
                  <a:srgbClr val="333333"/>
                </a:solidFill>
                <a:effectLst/>
                <a:latin typeface="-apple-system"/>
              </a:rPr>
              <a:t>当价格不变时，集成电路上可容纳的晶体管数目，约每隔</a:t>
            </a:r>
            <a:r>
              <a:rPr lang="en-US" altLang="zh-CN" b="0" i="0" dirty="0">
                <a:solidFill>
                  <a:srgbClr val="333333"/>
                </a:solidFill>
                <a:effectLst/>
                <a:latin typeface="-apple-system"/>
              </a:rPr>
              <a:t>18-24</a:t>
            </a:r>
            <a:r>
              <a:rPr lang="zh-CN" altLang="en-US" b="0" i="0" dirty="0">
                <a:solidFill>
                  <a:srgbClr val="333333"/>
                </a:solidFill>
                <a:effectLst/>
                <a:latin typeface="-apple-system"/>
              </a:rPr>
              <a:t>个月便会增加一倍，性能也将提升一倍。（</a:t>
            </a:r>
            <a:r>
              <a:rPr lang="en-US" altLang="zh-CN" b="0" i="0" dirty="0">
                <a:solidFill>
                  <a:srgbClr val="333333"/>
                </a:solidFill>
                <a:effectLst/>
                <a:latin typeface="-apple-system"/>
              </a:rPr>
              <a:t>~03</a:t>
            </a:r>
            <a:r>
              <a:rPr lang="zh-CN" altLang="en-US" b="0" i="0" dirty="0">
                <a:solidFill>
                  <a:srgbClr val="333333"/>
                </a:solidFill>
                <a:effectLst/>
                <a:latin typeface="-apple-system"/>
              </a:rPr>
              <a:t>）</a:t>
            </a:r>
            <a:r>
              <a:rPr lang="zh-CN" altLang="en-US" b="1" i="0" dirty="0">
                <a:solidFill>
                  <a:schemeClr val="accent1"/>
                </a:solidFill>
                <a:effectLst/>
                <a:latin typeface="-apple-system"/>
              </a:rPr>
              <a:t>是一种经验规律，不是科学定理。</a:t>
            </a:r>
          </a:p>
          <a:p>
            <a:pPr lvl="1"/>
            <a:r>
              <a:rPr lang="zh-CN" altLang="en-US" b="1" dirty="0"/>
              <a:t>单核发展</a:t>
            </a:r>
            <a:r>
              <a:rPr lang="zh-CN" altLang="en-US" dirty="0"/>
              <a:t>：提升主频</a:t>
            </a:r>
            <a:r>
              <a:rPr lang="en-US" altLang="zh-CN" dirty="0"/>
              <a:t>+</a:t>
            </a:r>
            <a:r>
              <a:rPr lang="zh-CN" altLang="en-US" dirty="0"/>
              <a:t>提升晶体管密度。</a:t>
            </a:r>
            <a:endParaRPr lang="en-US" altLang="zh-CN" dirty="0"/>
          </a:p>
          <a:p>
            <a:pPr lvl="1"/>
            <a:r>
              <a:rPr lang="zh-CN" altLang="en-US" b="1" dirty="0"/>
              <a:t>单核 </a:t>
            </a:r>
            <a:r>
              <a:rPr lang="en-US" altLang="zh-CN" b="1" dirty="0"/>
              <a:t>-&gt; </a:t>
            </a:r>
            <a:r>
              <a:rPr lang="zh-CN" altLang="en-US" b="1" dirty="0"/>
              <a:t>多核</a:t>
            </a:r>
            <a:r>
              <a:rPr lang="zh-CN" altLang="en-US" dirty="0"/>
              <a:t>（</a:t>
            </a:r>
            <a:r>
              <a:rPr lang="en-US" altLang="zh-CN" dirty="0"/>
              <a:t>~03</a:t>
            </a:r>
            <a:r>
              <a:rPr lang="zh-CN" altLang="en-US" dirty="0"/>
              <a:t>）：工艺制裁迭代放缓（量子隧穿</a:t>
            </a:r>
            <a:r>
              <a:rPr lang="en-US" altLang="zh-CN" dirty="0"/>
              <a:t>【</a:t>
            </a:r>
            <a:r>
              <a:rPr lang="zh-CN" altLang="en-US" dirty="0"/>
              <a:t>漏电</a:t>
            </a:r>
            <a:r>
              <a:rPr lang="en-US" altLang="zh-CN" dirty="0"/>
              <a:t>】</a:t>
            </a:r>
            <a:r>
              <a:rPr lang="zh-CN" altLang="en-US" dirty="0"/>
              <a:t>），无法保证功耗的前提下继续快速提升晶体管密度。</a:t>
            </a:r>
            <a:endParaRPr lang="en-US" altLang="zh-CN" dirty="0"/>
          </a:p>
          <a:p>
            <a:pPr lvl="1"/>
            <a:r>
              <a:rPr lang="zh-CN" altLang="en-US" b="1" dirty="0"/>
              <a:t>多核</a:t>
            </a:r>
            <a:r>
              <a:rPr lang="zh-CN" altLang="en-US" dirty="0"/>
              <a:t>：疯狂堆核</a:t>
            </a:r>
            <a:r>
              <a:rPr lang="en-US" altLang="zh-CN" dirty="0"/>
              <a:t>+</a:t>
            </a:r>
            <a:r>
              <a:rPr lang="zh-CN" altLang="en-US" dirty="0"/>
              <a:t>超线程技术</a:t>
            </a:r>
            <a:endParaRPr lang="en-US" altLang="zh-CN" dirty="0"/>
          </a:p>
          <a:p>
            <a:pPr lvl="1"/>
            <a:r>
              <a:rPr lang="zh-CN" altLang="en-US" b="1" dirty="0"/>
              <a:t>多核 </a:t>
            </a:r>
            <a:r>
              <a:rPr lang="en-US" altLang="zh-CN" b="1" dirty="0"/>
              <a:t>-&gt; </a:t>
            </a:r>
            <a:r>
              <a:rPr lang="zh-CN" altLang="en-US" b="1" dirty="0"/>
              <a:t>大小核</a:t>
            </a:r>
            <a:r>
              <a:rPr lang="zh-CN" altLang="en-US" dirty="0"/>
              <a:t>（</a:t>
            </a:r>
            <a:r>
              <a:rPr lang="en-US" altLang="zh-CN" dirty="0"/>
              <a:t>Intel Core12th</a:t>
            </a:r>
            <a:r>
              <a:rPr lang="zh-CN" altLang="en-US" dirty="0"/>
              <a:t>，</a:t>
            </a:r>
            <a:r>
              <a:rPr lang="en-US" altLang="zh-CN" dirty="0"/>
              <a:t>AMD </a:t>
            </a:r>
            <a:r>
              <a:rPr lang="zh-CN" altLang="en-US" dirty="0"/>
              <a:t>锐龙</a:t>
            </a:r>
            <a:r>
              <a:rPr lang="en-US" altLang="zh-CN" dirty="0"/>
              <a:t>3 </a:t>
            </a:r>
            <a:r>
              <a:rPr lang="zh-CN" altLang="en-US" dirty="0"/>
              <a:t>新一代）：高性能的大核和能效优化的小核适应顶层应用不同的计算场景（</a:t>
            </a:r>
            <a:r>
              <a:rPr lang="zh-CN" altLang="en-US" b="1" dirty="0">
                <a:solidFill>
                  <a:schemeClr val="accent1"/>
                </a:solidFill>
              </a:rPr>
              <a:t>调度算法有待商榷</a:t>
            </a:r>
            <a:r>
              <a:rPr lang="zh-CN" altLang="en-US" dirty="0"/>
              <a:t>）。</a:t>
            </a:r>
            <a:endParaRPr lang="en-US" altLang="zh-CN" dirty="0"/>
          </a:p>
          <a:p>
            <a:r>
              <a:rPr lang="zh-CN" altLang="en-US" dirty="0"/>
              <a:t>“院士”无所不能</a:t>
            </a:r>
            <a:endParaRPr lang="en-US" altLang="zh-CN" dirty="0"/>
          </a:p>
          <a:p>
            <a:pPr lvl="1"/>
            <a:r>
              <a:rPr lang="zh-CN" altLang="en-US" dirty="0"/>
              <a:t>在计算机架构中，</a:t>
            </a:r>
            <a:r>
              <a:rPr lang="en-US" altLang="zh-CN" dirty="0"/>
              <a:t>CPU</a:t>
            </a:r>
            <a:r>
              <a:rPr lang="zh-CN" altLang="en-US" dirty="0"/>
              <a:t>就是大脑，可以高效的完成各种复杂的指令，但核数一般有</a:t>
            </a:r>
            <a:r>
              <a:rPr lang="zh-CN" altLang="en-US" b="0" i="0" dirty="0">
                <a:solidFill>
                  <a:srgbClr val="121212"/>
                </a:solidFill>
                <a:effectLst/>
                <a:latin typeface="-apple-system"/>
              </a:rPr>
              <a:t>双核、四核、六核、八核、十二核。</a:t>
            </a:r>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7</a:t>
            </a:fld>
            <a:endParaRPr kumimoji="1" lang="zh-CN" altLang="en-US" dirty="0"/>
          </a:p>
        </p:txBody>
      </p:sp>
      <p:pic>
        <p:nvPicPr>
          <p:cNvPr id="8" name="图片 7">
            <a:extLst>
              <a:ext uri="{FF2B5EF4-FFF2-40B4-BE49-F238E27FC236}">
                <a16:creationId xmlns:a16="http://schemas.microsoft.com/office/drawing/2014/main" id="{62CC7199-62E3-462A-A529-A2B83B0D6CFA}"/>
              </a:ext>
            </a:extLst>
          </p:cNvPr>
          <p:cNvPicPr>
            <a:picLocks noChangeAspect="1"/>
          </p:cNvPicPr>
          <p:nvPr/>
        </p:nvPicPr>
        <p:blipFill>
          <a:blip r:embed="rId3"/>
          <a:stretch>
            <a:fillRect/>
          </a:stretch>
        </p:blipFill>
        <p:spPr>
          <a:xfrm>
            <a:off x="790380" y="1495325"/>
            <a:ext cx="7563239" cy="3867349"/>
          </a:xfrm>
          <a:prstGeom prst="rect">
            <a:avLst/>
          </a:prstGeom>
        </p:spPr>
      </p:pic>
    </p:spTree>
    <p:extLst>
      <p:ext uri="{BB962C8B-B14F-4D97-AF65-F5344CB8AC3E}">
        <p14:creationId xmlns:p14="http://schemas.microsoft.com/office/powerpoint/2010/main" val="2280210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CPU</a:t>
            </a:r>
            <a:r>
              <a:rPr kumimoji="1" lang="zh-CN" altLang="en-US" dirty="0"/>
              <a:t>与</a:t>
            </a:r>
            <a:r>
              <a:rPr kumimoji="1" lang="en-US" altLang="zh-CN" dirty="0"/>
              <a:t>GPU</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en-US" altLang="zh-CN" dirty="0"/>
              <a:t>GPU</a:t>
            </a:r>
            <a:r>
              <a:rPr lang="zh-CN" altLang="en-US" dirty="0"/>
              <a:t>（</a:t>
            </a:r>
            <a:r>
              <a:rPr lang="en-US" altLang="zh-CN" dirty="0"/>
              <a:t>3D</a:t>
            </a:r>
            <a:r>
              <a:rPr lang="zh-CN" altLang="en-US" dirty="0"/>
              <a:t>图形处理硬件）</a:t>
            </a:r>
            <a:endParaRPr lang="en-US" altLang="zh-CN" dirty="0"/>
          </a:p>
          <a:p>
            <a:pPr lvl="1"/>
            <a:r>
              <a:rPr lang="zh-CN" altLang="en-US" dirty="0"/>
              <a:t>最初是针对</a:t>
            </a:r>
            <a:r>
              <a:rPr lang="en-US" altLang="zh-CN" dirty="0"/>
              <a:t>3D</a:t>
            </a:r>
            <a:r>
              <a:rPr lang="zh-CN" altLang="en-US" dirty="0"/>
              <a:t>游戏场景中大量却简单的运算而设计的。</a:t>
            </a:r>
            <a:endParaRPr lang="en-US" altLang="zh-CN" dirty="0"/>
          </a:p>
          <a:p>
            <a:pPr lvl="1"/>
            <a:r>
              <a:rPr lang="zh-CN" altLang="en-US" dirty="0"/>
              <a:t>计算图形学中的图形实时处理需要内存带宽和大量的浮点计算能力用于顶点和片元的着色计算。</a:t>
            </a:r>
            <a:endParaRPr lang="en-US" altLang="zh-CN" dirty="0"/>
          </a:p>
          <a:p>
            <a:r>
              <a:rPr lang="zh-CN" altLang="en-US" dirty="0"/>
              <a:t>“小学生”以量取胜</a:t>
            </a:r>
            <a:endParaRPr lang="en-US" altLang="zh-CN" dirty="0"/>
          </a:p>
          <a:p>
            <a:pPr lvl="1"/>
            <a:r>
              <a:rPr lang="zh-CN" altLang="en-US" dirty="0">
                <a:solidFill>
                  <a:srgbClr val="121212"/>
                </a:solidFill>
                <a:latin typeface="-apple-system"/>
              </a:rPr>
              <a:t>常见的</a:t>
            </a:r>
            <a:r>
              <a:rPr lang="en-US" altLang="zh-CN" dirty="0">
                <a:solidFill>
                  <a:srgbClr val="121212"/>
                </a:solidFill>
                <a:latin typeface="-apple-system"/>
              </a:rPr>
              <a:t>GPU</a:t>
            </a:r>
            <a:r>
              <a:rPr lang="zh-CN" altLang="en-US" dirty="0">
                <a:solidFill>
                  <a:srgbClr val="121212"/>
                </a:solidFill>
                <a:latin typeface="-apple-system"/>
              </a:rPr>
              <a:t>如</a:t>
            </a:r>
            <a:r>
              <a:rPr lang="en-US" altLang="zh-CN" dirty="0">
                <a:solidFill>
                  <a:srgbClr val="121212"/>
                </a:solidFill>
                <a:latin typeface="-apple-system"/>
              </a:rPr>
              <a:t>RTX 3090</a:t>
            </a:r>
            <a:r>
              <a:rPr lang="zh-CN" altLang="en-US" dirty="0">
                <a:solidFill>
                  <a:srgbClr val="121212"/>
                </a:solidFill>
                <a:latin typeface="-apple-system"/>
              </a:rPr>
              <a:t>有</a:t>
            </a:r>
            <a:r>
              <a:rPr lang="en-US" altLang="zh-CN" sz="2400" b="1" dirty="0">
                <a:solidFill>
                  <a:schemeClr val="accent1"/>
                </a:solidFill>
                <a:latin typeface="-apple-system"/>
              </a:rPr>
              <a:t>10496</a:t>
            </a:r>
            <a:r>
              <a:rPr lang="zh-CN" altLang="en-US" b="1" i="0" dirty="0">
                <a:solidFill>
                  <a:srgbClr val="333333"/>
                </a:solidFill>
                <a:effectLst/>
                <a:latin typeface="-apple-system"/>
              </a:rPr>
              <a:t>个</a:t>
            </a:r>
            <a:r>
              <a:rPr lang="en-US" altLang="zh-CN" b="0" i="0" dirty="0">
                <a:solidFill>
                  <a:srgbClr val="333333"/>
                </a:solidFill>
                <a:effectLst/>
                <a:latin typeface="-apple-system"/>
              </a:rPr>
              <a:t>CUDA</a:t>
            </a:r>
            <a:r>
              <a:rPr lang="zh-CN" altLang="en-US" b="0" i="0" dirty="0">
                <a:solidFill>
                  <a:srgbClr val="333333"/>
                </a:solidFill>
                <a:effectLst/>
                <a:latin typeface="-apple-system"/>
              </a:rPr>
              <a:t>核心。可以同时执行简单的运算和操作。</a:t>
            </a:r>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8</a:t>
            </a:fld>
            <a:endParaRPr kumimoji="1" lang="zh-CN" altLang="en-US" dirty="0"/>
          </a:p>
        </p:txBody>
      </p:sp>
    </p:spTree>
    <p:extLst>
      <p:ext uri="{BB962C8B-B14F-4D97-AF65-F5344CB8AC3E}">
        <p14:creationId xmlns:p14="http://schemas.microsoft.com/office/powerpoint/2010/main" val="324537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5359A-E341-B168-AA58-E9E6DB220328}"/>
              </a:ext>
            </a:extLst>
          </p:cNvPr>
          <p:cNvSpPr>
            <a:spLocks noGrp="1"/>
          </p:cNvSpPr>
          <p:nvPr>
            <p:ph type="title"/>
          </p:nvPr>
        </p:nvSpPr>
        <p:spPr/>
        <p:txBody>
          <a:bodyPr/>
          <a:lstStyle/>
          <a:p>
            <a:r>
              <a:rPr kumimoji="1" lang="en-US" altLang="zh-CN" dirty="0"/>
              <a:t>CPU</a:t>
            </a:r>
            <a:r>
              <a:rPr kumimoji="1" lang="zh-CN" altLang="en-US" dirty="0"/>
              <a:t>与</a:t>
            </a:r>
            <a:r>
              <a:rPr kumimoji="1" lang="en-US" altLang="zh-CN" dirty="0"/>
              <a:t>GPU</a:t>
            </a:r>
            <a:endParaRPr kumimoji="1" lang="zh-CN" altLang="en-US" dirty="0"/>
          </a:p>
        </p:txBody>
      </p:sp>
      <p:sp>
        <p:nvSpPr>
          <p:cNvPr id="3" name="内容占位符 2">
            <a:extLst>
              <a:ext uri="{FF2B5EF4-FFF2-40B4-BE49-F238E27FC236}">
                <a16:creationId xmlns:a16="http://schemas.microsoft.com/office/drawing/2014/main" id="{E8F2C038-1596-A522-26AD-12B057865732}"/>
              </a:ext>
            </a:extLst>
          </p:cNvPr>
          <p:cNvSpPr>
            <a:spLocks noGrp="1"/>
          </p:cNvSpPr>
          <p:nvPr>
            <p:ph idx="1"/>
          </p:nvPr>
        </p:nvSpPr>
        <p:spPr>
          <a:xfrm>
            <a:off x="287040" y="845512"/>
            <a:ext cx="8560077" cy="5250487"/>
          </a:xfrm>
        </p:spPr>
        <p:txBody>
          <a:bodyPr>
            <a:normAutofit/>
          </a:bodyPr>
          <a:lstStyle/>
          <a:p>
            <a:r>
              <a:rPr lang="en-US" altLang="zh-CN" dirty="0"/>
              <a:t>GPU</a:t>
            </a:r>
            <a:r>
              <a:rPr lang="zh-CN" altLang="en-US" dirty="0"/>
              <a:t>（</a:t>
            </a:r>
            <a:r>
              <a:rPr lang="en-US" altLang="zh-CN" dirty="0"/>
              <a:t>3D</a:t>
            </a:r>
            <a:r>
              <a:rPr lang="zh-CN" altLang="en-US" dirty="0"/>
              <a:t>图形处理硬件）</a:t>
            </a:r>
            <a:endParaRPr lang="en-US" altLang="zh-CN" dirty="0"/>
          </a:p>
          <a:p>
            <a:pPr lvl="1"/>
            <a:r>
              <a:rPr lang="zh-CN" altLang="en-US" dirty="0"/>
              <a:t>最初是针对</a:t>
            </a:r>
            <a:r>
              <a:rPr lang="en-US" altLang="zh-CN" dirty="0"/>
              <a:t>3D</a:t>
            </a:r>
            <a:r>
              <a:rPr lang="zh-CN" altLang="en-US" dirty="0"/>
              <a:t>游戏场景中大量却简单的运算而设计的。</a:t>
            </a:r>
            <a:endParaRPr lang="en-US" altLang="zh-CN" dirty="0"/>
          </a:p>
          <a:p>
            <a:pPr lvl="1"/>
            <a:r>
              <a:rPr lang="zh-CN" altLang="en-US" dirty="0"/>
              <a:t>计算图形学中的图形实时处理需要内存带宽和大量的浮点计算能力用于顶点和片元的着色计算。</a:t>
            </a:r>
            <a:endParaRPr lang="en-US" altLang="zh-CN" dirty="0"/>
          </a:p>
          <a:p>
            <a:r>
              <a:rPr lang="zh-CN" altLang="en-US" dirty="0"/>
              <a:t>“小学生”以量取胜</a:t>
            </a:r>
            <a:endParaRPr lang="en-US" altLang="zh-CN" dirty="0"/>
          </a:p>
          <a:p>
            <a:pPr lvl="1"/>
            <a:r>
              <a:rPr lang="zh-CN" altLang="en-US" dirty="0">
                <a:solidFill>
                  <a:srgbClr val="121212"/>
                </a:solidFill>
                <a:latin typeface="-apple-system"/>
              </a:rPr>
              <a:t>常见的</a:t>
            </a:r>
            <a:r>
              <a:rPr lang="en-US" altLang="zh-CN" dirty="0">
                <a:solidFill>
                  <a:srgbClr val="121212"/>
                </a:solidFill>
                <a:latin typeface="-apple-system"/>
              </a:rPr>
              <a:t>GPU</a:t>
            </a:r>
            <a:r>
              <a:rPr lang="zh-CN" altLang="en-US" dirty="0">
                <a:solidFill>
                  <a:srgbClr val="121212"/>
                </a:solidFill>
                <a:latin typeface="-apple-system"/>
              </a:rPr>
              <a:t>如</a:t>
            </a:r>
            <a:r>
              <a:rPr lang="en-US" altLang="zh-CN" dirty="0">
                <a:solidFill>
                  <a:srgbClr val="121212"/>
                </a:solidFill>
                <a:latin typeface="-apple-system"/>
              </a:rPr>
              <a:t>RTX 3090</a:t>
            </a:r>
            <a:r>
              <a:rPr lang="zh-CN" altLang="en-US" dirty="0">
                <a:solidFill>
                  <a:srgbClr val="121212"/>
                </a:solidFill>
                <a:latin typeface="-apple-system"/>
              </a:rPr>
              <a:t>有</a:t>
            </a:r>
            <a:r>
              <a:rPr lang="en-US" altLang="zh-CN" sz="2400" b="1" dirty="0">
                <a:solidFill>
                  <a:schemeClr val="accent1"/>
                </a:solidFill>
                <a:latin typeface="-apple-system"/>
              </a:rPr>
              <a:t>10496</a:t>
            </a:r>
            <a:r>
              <a:rPr lang="en-US" altLang="zh-CN" b="0" i="0" dirty="0">
                <a:solidFill>
                  <a:srgbClr val="333333"/>
                </a:solidFill>
                <a:effectLst/>
                <a:latin typeface="-apple-system"/>
              </a:rPr>
              <a:t>CUDA</a:t>
            </a:r>
            <a:r>
              <a:rPr lang="zh-CN" altLang="en-US" b="0" i="0" dirty="0">
                <a:solidFill>
                  <a:srgbClr val="333333"/>
                </a:solidFill>
                <a:effectLst/>
                <a:latin typeface="-apple-system"/>
              </a:rPr>
              <a:t>核心。可以同时执行简单的运算和操作。</a:t>
            </a:r>
            <a:endParaRPr lang="en-US" altLang="zh-CN" dirty="0"/>
          </a:p>
        </p:txBody>
      </p:sp>
      <p:sp>
        <p:nvSpPr>
          <p:cNvPr id="4" name="日期占位符 3">
            <a:extLst>
              <a:ext uri="{FF2B5EF4-FFF2-40B4-BE49-F238E27FC236}">
                <a16:creationId xmlns:a16="http://schemas.microsoft.com/office/drawing/2014/main" id="{48235063-506C-7A8A-42DB-39D848F0188F}"/>
              </a:ext>
            </a:extLst>
          </p:cNvPr>
          <p:cNvSpPr>
            <a:spLocks noGrp="1"/>
          </p:cNvSpPr>
          <p:nvPr>
            <p:ph type="dt" sz="half" idx="2"/>
          </p:nvPr>
        </p:nvSpPr>
        <p:spPr/>
        <p:txBody>
          <a:bodyPr/>
          <a:lstStyle/>
          <a:p>
            <a:fld id="{062FBDD7-1E53-A244-A8FD-FCB5EC157FBD}" type="datetime1">
              <a:rPr kumimoji="1" lang="zh-CN" altLang="en-US" smtClean="0"/>
              <a:t>2023/12/20</a:t>
            </a:fld>
            <a:endParaRPr kumimoji="1" lang="zh-CN" altLang="en-US"/>
          </a:p>
        </p:txBody>
      </p:sp>
      <p:sp>
        <p:nvSpPr>
          <p:cNvPr id="5" name="页脚占位符 4">
            <a:extLst>
              <a:ext uri="{FF2B5EF4-FFF2-40B4-BE49-F238E27FC236}">
                <a16:creationId xmlns:a16="http://schemas.microsoft.com/office/drawing/2014/main" id="{13C1A71E-98C4-C292-C8AB-84B3AE6C2CA5}"/>
              </a:ext>
            </a:extLst>
          </p:cNvPr>
          <p:cNvSpPr>
            <a:spLocks noGrp="1"/>
          </p:cNvSpPr>
          <p:nvPr>
            <p:ph type="ftr" sz="quarter" idx="3"/>
          </p:nvPr>
        </p:nvSpPr>
        <p:spPr/>
        <p:txBody>
          <a:bodyPr/>
          <a:lstStyle/>
          <a:p>
            <a:r>
              <a:rPr kumimoji="1" lang="en" altLang="zh-CN" dirty="0"/>
              <a:t>CCC Lab</a:t>
            </a:r>
            <a:endParaRPr kumimoji="1" lang="zh-CN" altLang="en-US" dirty="0"/>
          </a:p>
        </p:txBody>
      </p:sp>
      <p:sp>
        <p:nvSpPr>
          <p:cNvPr id="6" name="灯片编号占位符 5">
            <a:extLst>
              <a:ext uri="{FF2B5EF4-FFF2-40B4-BE49-F238E27FC236}">
                <a16:creationId xmlns:a16="http://schemas.microsoft.com/office/drawing/2014/main" id="{46E096CC-C83E-CF12-D0C8-F888F0306874}"/>
              </a:ext>
            </a:extLst>
          </p:cNvPr>
          <p:cNvSpPr>
            <a:spLocks noGrp="1"/>
          </p:cNvSpPr>
          <p:nvPr>
            <p:ph type="sldNum" sz="quarter" idx="4"/>
          </p:nvPr>
        </p:nvSpPr>
        <p:spPr/>
        <p:txBody>
          <a:bodyPr/>
          <a:lstStyle/>
          <a:p>
            <a:r>
              <a:rPr kumimoji="1" lang="en-US" altLang="zh-CN"/>
              <a:t>Page</a:t>
            </a:r>
            <a:r>
              <a:rPr kumimoji="1" lang="zh-CN" altLang="en-US"/>
              <a:t> </a:t>
            </a:r>
            <a:fld id="{FD7712BB-E452-0044-8976-96395B1FFD36}" type="slidenum">
              <a:rPr kumimoji="1" lang="zh-CN" altLang="en-US" smtClean="0"/>
              <a:t>9</a:t>
            </a:fld>
            <a:endParaRPr kumimoji="1" lang="zh-CN" altLang="en-US" dirty="0"/>
          </a:p>
        </p:txBody>
      </p:sp>
      <p:pic>
        <p:nvPicPr>
          <p:cNvPr id="10" name="图片 9">
            <a:extLst>
              <a:ext uri="{FF2B5EF4-FFF2-40B4-BE49-F238E27FC236}">
                <a16:creationId xmlns:a16="http://schemas.microsoft.com/office/drawing/2014/main" id="{F7BFE7FD-5B53-4B7F-B516-3AED56FC7578}"/>
              </a:ext>
            </a:extLst>
          </p:cNvPr>
          <p:cNvPicPr>
            <a:picLocks noChangeAspect="1"/>
          </p:cNvPicPr>
          <p:nvPr/>
        </p:nvPicPr>
        <p:blipFill>
          <a:blip r:embed="rId3"/>
          <a:stretch>
            <a:fillRect/>
          </a:stretch>
        </p:blipFill>
        <p:spPr>
          <a:xfrm>
            <a:off x="397748" y="0"/>
            <a:ext cx="8117602" cy="6668321"/>
          </a:xfrm>
          <a:prstGeom prst="rect">
            <a:avLst/>
          </a:prstGeom>
        </p:spPr>
      </p:pic>
      <p:sp>
        <p:nvSpPr>
          <p:cNvPr id="14" name="文本框 13">
            <a:extLst>
              <a:ext uri="{FF2B5EF4-FFF2-40B4-BE49-F238E27FC236}">
                <a16:creationId xmlns:a16="http://schemas.microsoft.com/office/drawing/2014/main" id="{2E4635A1-42BC-4112-8556-0D12670C12E8}"/>
              </a:ext>
            </a:extLst>
          </p:cNvPr>
          <p:cNvSpPr txBox="1"/>
          <p:nvPr/>
        </p:nvSpPr>
        <p:spPr>
          <a:xfrm>
            <a:off x="3164840" y="3003395"/>
            <a:ext cx="1559560" cy="1200329"/>
          </a:xfrm>
          <a:prstGeom prst="rect">
            <a:avLst/>
          </a:prstGeom>
          <a:noFill/>
        </p:spPr>
        <p:txBody>
          <a:bodyPr wrap="square">
            <a:spAutoFit/>
          </a:bodyPr>
          <a:lstStyle/>
          <a:p>
            <a:r>
              <a:rPr lang="en-US" altLang="zh-CN" sz="7200" b="1" dirty="0">
                <a:solidFill>
                  <a:schemeClr val="accent1"/>
                </a:solidFill>
                <a:latin typeface="-apple-system"/>
              </a:rPr>
              <a:t>82x</a:t>
            </a:r>
            <a:endParaRPr lang="zh-CN" altLang="en-US" sz="7200" dirty="0"/>
          </a:p>
        </p:txBody>
      </p:sp>
    </p:spTree>
    <p:extLst>
      <p:ext uri="{BB962C8B-B14F-4D97-AF65-F5344CB8AC3E}">
        <p14:creationId xmlns:p14="http://schemas.microsoft.com/office/powerpoint/2010/main" val="37850022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481_1*i*2"/>
  <p:tag name="KSO_WM_TEMPLATE_CATEGORY" val="diagram"/>
  <p:tag name="KSO_WM_TEMPLATE_INDEX" val="20200481"/>
  <p:tag name="KSO_WM_UNIT_LAYERLEVEL" val="1"/>
  <p:tag name="KSO_WM_TAG_VERSION" val="1.0"/>
  <p:tag name="KSO_WM_BEAUTIFY_FLAG" val="#wm#"/>
  <p:tag name="KSO_WM_UNIT_TYPE" val="i"/>
  <p:tag name="KSO_WM_UNIT_INDEX" val="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0481_1*i*1"/>
  <p:tag name="KSO_WM_TEMPLATE_CATEGORY" val="diagram"/>
  <p:tag name="KSO_WM_TEMPLATE_INDEX" val="20200481"/>
  <p:tag name="KSO_WM_UNIT_LAYERLEVEL" val="1"/>
  <p:tag name="KSO_WM_TAG_VERSION" val="1.0"/>
  <p:tag name="KSO_WM_BEAUTIFY_FLAG" val="#wm#"/>
  <p:tag name="KSO_WM_UNIT_TYPE" val="i"/>
  <p:tag name="KSO_WM_UNIT_INDEX" val="1"/>
</p:tagLst>
</file>

<file path=ppt/theme/theme1.xml><?xml version="1.0" encoding="utf-8"?>
<a:theme xmlns:a="http://schemas.openxmlformats.org/drawingml/2006/main" name="Office 主题​​">
  <a:themeElements>
    <a:clrScheme name="ICCAD配色">
      <a:dk1>
        <a:srgbClr val="000000"/>
      </a:dk1>
      <a:lt1>
        <a:srgbClr val="FFFFFF"/>
      </a:lt1>
      <a:dk2>
        <a:srgbClr val="44546A"/>
      </a:dk2>
      <a:lt2>
        <a:srgbClr val="E7E6E6"/>
      </a:lt2>
      <a:accent1>
        <a:srgbClr val="E41A1C"/>
      </a:accent1>
      <a:accent2>
        <a:srgbClr val="FF7F00"/>
      </a:accent2>
      <a:accent3>
        <a:srgbClr val="4DAE4A"/>
      </a:accent3>
      <a:accent4>
        <a:srgbClr val="974EA2"/>
      </a:accent4>
      <a:accent5>
        <a:srgbClr val="007FC9"/>
      </a:accent5>
      <a:accent6>
        <a:srgbClr val="FFCC00"/>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42157</TotalTime>
  <Words>2416</Words>
  <Application>Microsoft Macintosh PowerPoint</Application>
  <PresentationFormat>全屏显示(4:3)</PresentationFormat>
  <Paragraphs>394</Paragraphs>
  <Slides>38</Slides>
  <Notes>28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-apple-system</vt:lpstr>
      <vt:lpstr>.Hiragino Kaku Gothic Interface W3</vt:lpstr>
      <vt:lpstr>等线</vt:lpstr>
      <vt:lpstr>黑体</vt:lpstr>
      <vt:lpstr>楷体</vt:lpstr>
      <vt:lpstr>HelveticaNeueLT Std Lt</vt:lpstr>
      <vt:lpstr>Arial</vt:lpstr>
      <vt:lpstr>Calibri</vt:lpstr>
      <vt:lpstr>Cambria Math</vt:lpstr>
      <vt:lpstr>Times New Roman</vt:lpstr>
      <vt:lpstr>Wingdings</vt:lpstr>
      <vt:lpstr>Office 主题​​</vt:lpstr>
      <vt:lpstr>NVIDIA GPU 与大语言模型探索</vt:lpstr>
      <vt:lpstr>引言</vt:lpstr>
      <vt:lpstr>引言</vt:lpstr>
      <vt:lpstr>PowerPoint 演示文稿</vt:lpstr>
      <vt:lpstr>PowerPoint 演示文稿</vt:lpstr>
      <vt:lpstr>CPU与GPU</vt:lpstr>
      <vt:lpstr>CPU与GPU</vt:lpstr>
      <vt:lpstr>CPU与GPU</vt:lpstr>
      <vt:lpstr>CPU与GPU</vt:lpstr>
      <vt:lpstr>CPU与GPU</vt:lpstr>
      <vt:lpstr>CPU与GPU</vt:lpstr>
      <vt:lpstr>PowerPoint 演示文稿</vt:lpstr>
      <vt:lpstr>国内外GPU厂商对比</vt:lpstr>
      <vt:lpstr>国内外GPU厂商对比</vt:lpstr>
      <vt:lpstr>国内外GPU厂商对比</vt:lpstr>
      <vt:lpstr>PowerPoint 演示文稿</vt:lpstr>
      <vt:lpstr>NVIDIA  A100</vt:lpstr>
      <vt:lpstr>NVIDIA  A100</vt:lpstr>
      <vt:lpstr>NVIDIA  A100</vt:lpstr>
      <vt:lpstr>NVIDIA  A100</vt:lpstr>
      <vt:lpstr>NVIDIA  A100</vt:lpstr>
      <vt:lpstr>NVIDIA  A100</vt:lpstr>
      <vt:lpstr>PowerPoint 演示文稿</vt:lpstr>
      <vt:lpstr>NVIDIA  A100</vt:lpstr>
      <vt:lpstr>NVIDIA  A100</vt:lpstr>
      <vt:lpstr>PowerPoint 演示文稿</vt:lpstr>
      <vt:lpstr>CUDA (NVIDIA 护城河)</vt:lpstr>
      <vt:lpstr>CUDA (NVIDIA 护城河)</vt:lpstr>
      <vt:lpstr>CUDA (NVIDIA 护城河)</vt:lpstr>
      <vt:lpstr>CUDA (NVIDIA 护城河)</vt:lpstr>
      <vt:lpstr>CUDA (NVIDIA 护城河)</vt:lpstr>
      <vt:lpstr>CUDA (NVIDIA 护城河)</vt:lpstr>
      <vt:lpstr>PowerPoint 演示文稿</vt:lpstr>
      <vt:lpstr>GEMM</vt:lpstr>
      <vt:lpstr>番外：GEMM优化方法</vt:lpstr>
      <vt:lpstr>番外：LLM inference</vt:lpstr>
      <vt:lpstr>FlashDecoding++: Faster Large Language Model Inference on GPUs</vt:lpstr>
      <vt:lpstr>Thanks！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朱 振华</dc:creator>
  <cp:lastModifiedBy>珈铭 许</cp:lastModifiedBy>
  <cp:revision>5245</cp:revision>
  <dcterms:created xsi:type="dcterms:W3CDTF">2021-08-09T07:52:00Z</dcterms:created>
  <dcterms:modified xsi:type="dcterms:W3CDTF">2023-12-20T09:18:16Z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9CD5B5C90AD74CE48BE0B7DA8A4A0EFF</vt:lpwstr>
  </property>
  <property fmtid="{D5CDD505-2E9C-101B-9397-08002B2CF9AE}" pid="3" name="KSOProductBuildVer">
    <vt:lpwstr>2052-11.1.0.10700</vt:lpwstr>
  </property>
</Properties>
</file>